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769" r:id="rId1"/>
    <p:sldMasterId id="2147483796" r:id="rId2"/>
    <p:sldMasterId id="2147483810" r:id="rId3"/>
    <p:sldMasterId id="2147483739" r:id="rId4"/>
    <p:sldMasterId id="2147483774" r:id="rId5"/>
    <p:sldMasterId id="2147483747" r:id="rId6"/>
    <p:sldMasterId id="2147483749" r:id="rId7"/>
    <p:sldMasterId id="2147483777" r:id="rId8"/>
  </p:sldMasterIdLst>
  <p:notesMasterIdLst>
    <p:notesMasterId r:id="rId56"/>
  </p:notesMasterIdLst>
  <p:handoutMasterIdLst>
    <p:handoutMasterId r:id="rId57"/>
  </p:handoutMasterIdLst>
  <p:sldIdLst>
    <p:sldId id="1044" r:id="rId9"/>
    <p:sldId id="3111" r:id="rId10"/>
    <p:sldId id="1020" r:id="rId11"/>
    <p:sldId id="3112" r:id="rId12"/>
    <p:sldId id="3089" r:id="rId13"/>
    <p:sldId id="3091" r:id="rId14"/>
    <p:sldId id="3113" r:id="rId15"/>
    <p:sldId id="3099" r:id="rId16"/>
    <p:sldId id="3114" r:id="rId17"/>
    <p:sldId id="1021" r:id="rId18"/>
    <p:sldId id="1038" r:id="rId19"/>
    <p:sldId id="1039" r:id="rId20"/>
    <p:sldId id="3115" r:id="rId21"/>
    <p:sldId id="3117" r:id="rId22"/>
    <p:sldId id="3118" r:id="rId23"/>
    <p:sldId id="3119" r:id="rId24"/>
    <p:sldId id="3116" r:id="rId25"/>
    <p:sldId id="3120" r:id="rId26"/>
    <p:sldId id="3121" r:id="rId27"/>
    <p:sldId id="3122" r:id="rId28"/>
    <p:sldId id="3123" r:id="rId29"/>
    <p:sldId id="1022" r:id="rId30"/>
    <p:sldId id="3124" r:id="rId31"/>
    <p:sldId id="3125" r:id="rId32"/>
    <p:sldId id="3126" r:id="rId33"/>
    <p:sldId id="3127" r:id="rId34"/>
    <p:sldId id="3128" r:id="rId35"/>
    <p:sldId id="3129" r:id="rId36"/>
    <p:sldId id="3130" r:id="rId37"/>
    <p:sldId id="3131" r:id="rId38"/>
    <p:sldId id="3132" r:id="rId39"/>
    <p:sldId id="3133" r:id="rId40"/>
    <p:sldId id="3134" r:id="rId41"/>
    <p:sldId id="3135" r:id="rId42"/>
    <p:sldId id="3136" r:id="rId43"/>
    <p:sldId id="3137" r:id="rId44"/>
    <p:sldId id="3103" r:id="rId45"/>
    <p:sldId id="3138" r:id="rId46"/>
    <p:sldId id="3143" r:id="rId47"/>
    <p:sldId id="3139" r:id="rId48"/>
    <p:sldId id="3140" r:id="rId49"/>
    <p:sldId id="3141" r:id="rId50"/>
    <p:sldId id="3142" r:id="rId51"/>
    <p:sldId id="3145" r:id="rId52"/>
    <p:sldId id="3144" r:id="rId53"/>
    <p:sldId id="974" r:id="rId54"/>
    <p:sldId id="879" r:id="rId55"/>
  </p:sldIdLst>
  <p:sldSz cx="14400213" cy="8099425"/>
  <p:notesSz cx="6807200" cy="9939338"/>
  <p:defaultTextStyle>
    <a:defPPr>
      <a:defRPr lang="ja-JP"/>
    </a:defPPr>
    <a:lvl1pPr marL="0" algn="l" defTabSz="1079929" rtl="0" eaLnBrk="1" latinLnBrk="0" hangingPunct="1">
      <a:defRPr kumimoji="1" sz="2126" kern="1200">
        <a:solidFill>
          <a:schemeClr val="tx1"/>
        </a:solidFill>
        <a:latin typeface="+mn-lt"/>
        <a:ea typeface="+mn-ea"/>
        <a:cs typeface="+mn-cs"/>
      </a:defRPr>
    </a:lvl1pPr>
    <a:lvl2pPr marL="539965" algn="l" defTabSz="1079929" rtl="0" eaLnBrk="1" latinLnBrk="0" hangingPunct="1">
      <a:defRPr kumimoji="1" sz="2126" kern="1200">
        <a:solidFill>
          <a:schemeClr val="tx1"/>
        </a:solidFill>
        <a:latin typeface="+mn-lt"/>
        <a:ea typeface="+mn-ea"/>
        <a:cs typeface="+mn-cs"/>
      </a:defRPr>
    </a:lvl2pPr>
    <a:lvl3pPr marL="1079929" algn="l" defTabSz="1079929" rtl="0" eaLnBrk="1" latinLnBrk="0" hangingPunct="1">
      <a:defRPr kumimoji="1" sz="2126" kern="1200">
        <a:solidFill>
          <a:schemeClr val="tx1"/>
        </a:solidFill>
        <a:latin typeface="+mn-lt"/>
        <a:ea typeface="+mn-ea"/>
        <a:cs typeface="+mn-cs"/>
      </a:defRPr>
    </a:lvl3pPr>
    <a:lvl4pPr marL="1619894" algn="l" defTabSz="1079929" rtl="0" eaLnBrk="1" latinLnBrk="0" hangingPunct="1">
      <a:defRPr kumimoji="1" sz="2126" kern="1200">
        <a:solidFill>
          <a:schemeClr val="tx1"/>
        </a:solidFill>
        <a:latin typeface="+mn-lt"/>
        <a:ea typeface="+mn-ea"/>
        <a:cs typeface="+mn-cs"/>
      </a:defRPr>
    </a:lvl4pPr>
    <a:lvl5pPr marL="2159859" algn="l" defTabSz="1079929" rtl="0" eaLnBrk="1" latinLnBrk="0" hangingPunct="1">
      <a:defRPr kumimoji="1" sz="2126" kern="1200">
        <a:solidFill>
          <a:schemeClr val="tx1"/>
        </a:solidFill>
        <a:latin typeface="+mn-lt"/>
        <a:ea typeface="+mn-ea"/>
        <a:cs typeface="+mn-cs"/>
      </a:defRPr>
    </a:lvl5pPr>
    <a:lvl6pPr marL="2699823" algn="l" defTabSz="1079929" rtl="0" eaLnBrk="1" latinLnBrk="0" hangingPunct="1">
      <a:defRPr kumimoji="1" sz="2126" kern="1200">
        <a:solidFill>
          <a:schemeClr val="tx1"/>
        </a:solidFill>
        <a:latin typeface="+mn-lt"/>
        <a:ea typeface="+mn-ea"/>
        <a:cs typeface="+mn-cs"/>
      </a:defRPr>
    </a:lvl6pPr>
    <a:lvl7pPr marL="3239788" algn="l" defTabSz="1079929" rtl="0" eaLnBrk="1" latinLnBrk="0" hangingPunct="1">
      <a:defRPr kumimoji="1" sz="2126" kern="1200">
        <a:solidFill>
          <a:schemeClr val="tx1"/>
        </a:solidFill>
        <a:latin typeface="+mn-lt"/>
        <a:ea typeface="+mn-ea"/>
        <a:cs typeface="+mn-cs"/>
      </a:defRPr>
    </a:lvl7pPr>
    <a:lvl8pPr marL="3779752" algn="l" defTabSz="1079929" rtl="0" eaLnBrk="1" latinLnBrk="0" hangingPunct="1">
      <a:defRPr kumimoji="1" sz="2126" kern="1200">
        <a:solidFill>
          <a:schemeClr val="tx1"/>
        </a:solidFill>
        <a:latin typeface="+mn-lt"/>
        <a:ea typeface="+mn-ea"/>
        <a:cs typeface="+mn-cs"/>
      </a:defRPr>
    </a:lvl8pPr>
    <a:lvl9pPr marL="4319717" algn="l" defTabSz="1079929" rtl="0" eaLnBrk="1" latinLnBrk="0" hangingPunct="1">
      <a:defRPr kumimoji="1" sz="212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78" userDrawn="1">
          <p15:clr>
            <a:srgbClr val="A4A3A4"/>
          </p15:clr>
        </p15:guide>
        <p15:guide id="2" pos="453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4E6"/>
    <a:srgbClr val="FFCCFF"/>
    <a:srgbClr val="0000FF"/>
    <a:srgbClr val="D60093"/>
    <a:srgbClr val="00FF00"/>
    <a:srgbClr val="7F7F7F"/>
    <a:srgbClr val="A6A6A6"/>
    <a:srgbClr val="EDC0C1"/>
    <a:srgbClr val="C4F9F4"/>
    <a:srgbClr val="4171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6804" autoAdjust="0"/>
  </p:normalViewPr>
  <p:slideViewPr>
    <p:cSldViewPr snapToGrid="0">
      <p:cViewPr varScale="1">
        <p:scale>
          <a:sx n="91" d="100"/>
          <a:sy n="91" d="100"/>
        </p:scale>
        <p:origin x="1152" y="84"/>
      </p:cViewPr>
      <p:guideLst>
        <p:guide orient="horz" pos="2578"/>
        <p:guide pos="4536"/>
      </p:guideLst>
    </p:cSldViewPr>
  </p:slideViewPr>
  <p:outlineViewPr>
    <p:cViewPr>
      <p:scale>
        <a:sx n="50" d="100"/>
        <a:sy n="50" d="100"/>
      </p:scale>
      <p:origin x="0" y="-2203"/>
    </p:cViewPr>
  </p:outlineViewPr>
  <p:notesTextViewPr>
    <p:cViewPr>
      <p:scale>
        <a:sx n="125" d="100"/>
        <a:sy n="125" d="100"/>
      </p:scale>
      <p:origin x="0" y="0"/>
    </p:cViewPr>
  </p:notesTextViewPr>
  <p:sorterViewPr>
    <p:cViewPr varScale="1">
      <p:scale>
        <a:sx n="1" d="1"/>
        <a:sy n="1" d="1"/>
      </p:scale>
      <p:origin x="0" y="-2366"/>
    </p:cViewPr>
  </p:sorterViewPr>
  <p:notesViewPr>
    <p:cSldViewPr snapToGrid="0">
      <p:cViewPr varScale="1">
        <p:scale>
          <a:sx n="81" d="100"/>
          <a:sy n="81" d="100"/>
        </p:scale>
        <p:origin x="371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handoutMaster" Target="handoutMasters/handoutMaster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7E87C3A2-2373-4ABE-8926-5A5254B060E8}" type="datetimeFigureOut">
              <a:rPr kumimoji="1" lang="ja-JP" altLang="en-US" smtClean="0"/>
              <a:t>2023/10/4</a:t>
            </a:fld>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D78261ED-2AB2-47F2-A475-69AABA5264C3}" type="slidenum">
              <a:rPr kumimoji="1" lang="ja-JP" altLang="en-US" smtClean="0"/>
              <a:t>‹#›</a:t>
            </a:fld>
            <a:endParaRPr kumimoji="1" lang="ja-JP" altLang="en-US"/>
          </a:p>
        </p:txBody>
      </p:sp>
    </p:spTree>
    <p:extLst>
      <p:ext uri="{BB962C8B-B14F-4D97-AF65-F5344CB8AC3E}">
        <p14:creationId xmlns:p14="http://schemas.microsoft.com/office/powerpoint/2010/main" val="4086302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91DFC337-01E1-430A-801F-0DC88464FE40}" type="datetimeFigureOut">
              <a:rPr kumimoji="1" lang="ja-JP" altLang="en-US" smtClean="0"/>
              <a:t>2023/10/4</a:t>
            </a:fld>
            <a:endParaRPr kumimoji="1" lang="ja-JP" altLang="en-US" dirty="0"/>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24A4C184-49D7-457F-8C52-A704908F5F0A}" type="slidenum">
              <a:rPr kumimoji="1" lang="ja-JP" altLang="en-US" smtClean="0"/>
              <a:t>‹#›</a:t>
            </a:fld>
            <a:endParaRPr kumimoji="1" lang="ja-JP" altLang="en-US" dirty="0"/>
          </a:p>
        </p:txBody>
      </p:sp>
    </p:spTree>
    <p:extLst>
      <p:ext uri="{BB962C8B-B14F-4D97-AF65-F5344CB8AC3E}">
        <p14:creationId xmlns:p14="http://schemas.microsoft.com/office/powerpoint/2010/main" val="2074988846"/>
      </p:ext>
    </p:extLst>
  </p:cSld>
  <p:clrMap bg1="lt1" tx1="dk1" bg2="lt2" tx2="dk2" accent1="accent1" accent2="accent2" accent3="accent3" accent4="accent4" accent5="accent5" accent6="accent6" hlink="hlink" folHlink="folHlink"/>
  <p:notesStyle>
    <a:lvl1pPr marL="0" algn="l" defTabSz="1439906" rtl="0" eaLnBrk="1" latinLnBrk="0" hangingPunct="1">
      <a:defRPr kumimoji="1" sz="1890" kern="1200">
        <a:solidFill>
          <a:schemeClr val="tx1"/>
        </a:solidFill>
        <a:latin typeface="+mn-lt"/>
        <a:ea typeface="+mn-ea"/>
        <a:cs typeface="+mn-cs"/>
      </a:defRPr>
    </a:lvl1pPr>
    <a:lvl2pPr marL="719953" algn="l" defTabSz="1439906" rtl="0" eaLnBrk="1" latinLnBrk="0" hangingPunct="1">
      <a:defRPr kumimoji="1" sz="1890" kern="1200">
        <a:solidFill>
          <a:schemeClr val="tx1"/>
        </a:solidFill>
        <a:latin typeface="+mn-lt"/>
        <a:ea typeface="+mn-ea"/>
        <a:cs typeface="+mn-cs"/>
      </a:defRPr>
    </a:lvl2pPr>
    <a:lvl3pPr marL="1439906" algn="l" defTabSz="1439906" rtl="0" eaLnBrk="1" latinLnBrk="0" hangingPunct="1">
      <a:defRPr kumimoji="1" sz="1890" kern="1200">
        <a:solidFill>
          <a:schemeClr val="tx1"/>
        </a:solidFill>
        <a:latin typeface="+mn-lt"/>
        <a:ea typeface="+mn-ea"/>
        <a:cs typeface="+mn-cs"/>
      </a:defRPr>
    </a:lvl3pPr>
    <a:lvl4pPr marL="2159859" algn="l" defTabSz="1439906" rtl="0" eaLnBrk="1" latinLnBrk="0" hangingPunct="1">
      <a:defRPr kumimoji="1" sz="1890" kern="1200">
        <a:solidFill>
          <a:schemeClr val="tx1"/>
        </a:solidFill>
        <a:latin typeface="+mn-lt"/>
        <a:ea typeface="+mn-ea"/>
        <a:cs typeface="+mn-cs"/>
      </a:defRPr>
    </a:lvl4pPr>
    <a:lvl5pPr marL="2879811" algn="l" defTabSz="1439906" rtl="0" eaLnBrk="1" latinLnBrk="0" hangingPunct="1">
      <a:defRPr kumimoji="1" sz="1890" kern="1200">
        <a:solidFill>
          <a:schemeClr val="tx1"/>
        </a:solidFill>
        <a:latin typeface="+mn-lt"/>
        <a:ea typeface="+mn-ea"/>
        <a:cs typeface="+mn-cs"/>
      </a:defRPr>
    </a:lvl5pPr>
    <a:lvl6pPr marL="3599764" algn="l" defTabSz="1439906" rtl="0" eaLnBrk="1" latinLnBrk="0" hangingPunct="1">
      <a:defRPr kumimoji="1" sz="1890" kern="1200">
        <a:solidFill>
          <a:schemeClr val="tx1"/>
        </a:solidFill>
        <a:latin typeface="+mn-lt"/>
        <a:ea typeface="+mn-ea"/>
        <a:cs typeface="+mn-cs"/>
      </a:defRPr>
    </a:lvl6pPr>
    <a:lvl7pPr marL="4319717" algn="l" defTabSz="1439906" rtl="0" eaLnBrk="1" latinLnBrk="0" hangingPunct="1">
      <a:defRPr kumimoji="1" sz="1890" kern="1200">
        <a:solidFill>
          <a:schemeClr val="tx1"/>
        </a:solidFill>
        <a:latin typeface="+mn-lt"/>
        <a:ea typeface="+mn-ea"/>
        <a:cs typeface="+mn-cs"/>
      </a:defRPr>
    </a:lvl7pPr>
    <a:lvl8pPr marL="5039670" algn="l" defTabSz="1439906" rtl="0" eaLnBrk="1" latinLnBrk="0" hangingPunct="1">
      <a:defRPr kumimoji="1" sz="1890" kern="1200">
        <a:solidFill>
          <a:schemeClr val="tx1"/>
        </a:solidFill>
        <a:latin typeface="+mn-lt"/>
        <a:ea typeface="+mn-ea"/>
        <a:cs typeface="+mn-cs"/>
      </a:defRPr>
    </a:lvl8pPr>
    <a:lvl9pPr marL="5759623" algn="l" defTabSz="1439906" rtl="0" eaLnBrk="1" latinLnBrk="0" hangingPunct="1">
      <a:defRPr kumimoji="1" sz="189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メイン_サブタイトル#1">
    <p:spTree>
      <p:nvGrpSpPr>
        <p:cNvPr id="1" name=""/>
        <p:cNvGrpSpPr/>
        <p:nvPr/>
      </p:nvGrpSpPr>
      <p:grpSpPr>
        <a:xfrm>
          <a:off x="0" y="0"/>
          <a:ext cx="0" cy="0"/>
          <a:chOff x="0" y="0"/>
          <a:chExt cx="0" cy="0"/>
        </a:xfrm>
      </p:grpSpPr>
      <p:sp>
        <p:nvSpPr>
          <p:cNvPr id="8" name="テキスト ボックス 7"/>
          <p:cNvSpPr txBox="1"/>
          <p:nvPr userDrawn="1"/>
        </p:nvSpPr>
        <p:spPr>
          <a:xfrm>
            <a:off x="9631198" y="46503"/>
            <a:ext cx="4709942" cy="346698"/>
          </a:xfrm>
          <a:prstGeom prst="rect">
            <a:avLst/>
          </a:prstGeom>
          <a:noFill/>
        </p:spPr>
        <p:txBody>
          <a:bodyPr wrap="square" lIns="42517" rIns="42517" rtlCol="0" anchor="ctr" anchorCtr="0">
            <a:spAutoFit/>
          </a:bodyPr>
          <a:lstStyle/>
          <a:p>
            <a:pPr marL="0" marR="0" lvl="0" indent="0" algn="r" defTabSz="539965" rtl="0" eaLnBrk="1" fontAlgn="base" latinLnBrk="0" hangingPunct="1">
              <a:lnSpc>
                <a:spcPct val="100000"/>
              </a:lnSpc>
              <a:spcBef>
                <a:spcPct val="0"/>
              </a:spcBef>
              <a:spcAft>
                <a:spcPct val="0"/>
              </a:spcAft>
              <a:buClrTx/>
              <a:buSzTx/>
              <a:buFontTx/>
              <a:buNone/>
              <a:tabLst/>
              <a:defRPr/>
            </a:pPr>
            <a:r>
              <a:rPr kumimoji="1" lang="ja-JP" altLang="en-US" sz="1653"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eiryo UI" panose="020B0604030504040204" pitchFamily="50" charset="-128"/>
              </a:rPr>
              <a:t>　</a:t>
            </a:r>
            <a:endParaRPr kumimoji="1" lang="en-US" altLang="ja-JP" sz="1653"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eiryo UI" panose="020B0604030504040204" pitchFamily="50" charset="-128"/>
            </a:endParaRPr>
          </a:p>
        </p:txBody>
      </p:sp>
      <p:sp>
        <p:nvSpPr>
          <p:cNvPr id="4" name="タイトル 3">
            <a:extLst>
              <a:ext uri="{FF2B5EF4-FFF2-40B4-BE49-F238E27FC236}">
                <a16:creationId xmlns:a16="http://schemas.microsoft.com/office/drawing/2014/main" id="{E9D3CB28-D3C9-DD29-9B7A-DB4DC2807CD1}"/>
              </a:ext>
            </a:extLst>
          </p:cNvPr>
          <p:cNvSpPr>
            <a:spLocks noGrp="1"/>
          </p:cNvSpPr>
          <p:nvPr>
            <p:ph type="title"/>
          </p:nvPr>
        </p:nvSpPr>
        <p:spPr>
          <a:xfrm>
            <a:off x="1711961" y="3144520"/>
            <a:ext cx="10530840" cy="1565275"/>
          </a:xfrm>
          <a:prstGeom prst="rect">
            <a:avLst/>
          </a:prstGeom>
        </p:spPr>
        <p:txBody>
          <a:bodyPr/>
          <a:lstStyle>
            <a:lvl1pPr algn="ctr">
              <a:defRPr sz="4400" b="1">
                <a:solidFill>
                  <a:schemeClr val="bg1"/>
                </a:solidFill>
                <a:effectLst>
                  <a:outerShdw blurRad="38100" dist="38100" dir="2700000" algn="tl">
                    <a:srgbClr val="000000">
                      <a:alpha val="43137"/>
                    </a:srgbClr>
                  </a:outerShdw>
                </a:effectLst>
                <a:latin typeface="+mn-ea"/>
                <a:ea typeface="+mn-ea"/>
              </a:defRPr>
            </a:lvl1pPr>
          </a:lstStyle>
          <a:p>
            <a:r>
              <a:rPr kumimoji="1" lang="ja-JP" altLang="en-US"/>
              <a:t>マスター タイトルの書式設定</a:t>
            </a:r>
          </a:p>
        </p:txBody>
      </p:sp>
    </p:spTree>
    <p:extLst>
      <p:ext uri="{BB962C8B-B14F-4D97-AF65-F5344CB8AC3E}">
        <p14:creationId xmlns:p14="http://schemas.microsoft.com/office/powerpoint/2010/main" val="2647673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メインS-通常">
    <p:spTree>
      <p:nvGrpSpPr>
        <p:cNvPr id="1" name=""/>
        <p:cNvGrpSpPr/>
        <p:nvPr/>
      </p:nvGrpSpPr>
      <p:grpSpPr>
        <a:xfrm>
          <a:off x="0" y="0"/>
          <a:ext cx="0" cy="0"/>
          <a:chOff x="0" y="0"/>
          <a:chExt cx="0" cy="0"/>
        </a:xfrm>
      </p:grpSpPr>
      <p:sp>
        <p:nvSpPr>
          <p:cNvPr id="2" name="タイトル 3"/>
          <p:cNvSpPr>
            <a:spLocks noGrp="1"/>
          </p:cNvSpPr>
          <p:nvPr>
            <p:ph type="title"/>
          </p:nvPr>
        </p:nvSpPr>
        <p:spPr>
          <a:xfrm>
            <a:off x="0" y="2"/>
            <a:ext cx="14400213" cy="934718"/>
          </a:xfrm>
          <a:prstGeom prst="rect">
            <a:avLst/>
          </a:prstGeom>
        </p:spPr>
        <p:txBody>
          <a:bodyPr anchor="ctr" anchorCtr="0"/>
          <a:lstStyle>
            <a:lvl1pPr marL="279982" indent="0">
              <a:lnSpc>
                <a:spcPct val="100000"/>
              </a:lnSpc>
              <a:defRPr sz="4409" b="1">
                <a:solidFill>
                  <a:schemeClr val="bg1"/>
                </a:solidFill>
                <a:effectLst>
                  <a:outerShdw blurRad="38100" dist="38100" dir="2700000" algn="tl">
                    <a:srgbClr val="000000">
                      <a:alpha val="43137"/>
                    </a:srgbClr>
                  </a:outerShdw>
                </a:effectLst>
                <a:latin typeface="Yu Gothic UI" panose="020B0500000000000000" pitchFamily="50" charset="-128"/>
                <a:ea typeface="Yu Gothic UI" panose="020B0500000000000000"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293068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メインS_インターナルユースオンリー">
    <p:spTree>
      <p:nvGrpSpPr>
        <p:cNvPr id="1" name=""/>
        <p:cNvGrpSpPr/>
        <p:nvPr/>
      </p:nvGrpSpPr>
      <p:grpSpPr>
        <a:xfrm>
          <a:off x="0" y="0"/>
          <a:ext cx="0" cy="0"/>
          <a:chOff x="0" y="0"/>
          <a:chExt cx="0" cy="0"/>
        </a:xfrm>
      </p:grpSpPr>
      <p:sp>
        <p:nvSpPr>
          <p:cNvPr id="8" name="テキスト ボックス 7"/>
          <p:cNvSpPr txBox="1"/>
          <p:nvPr userDrawn="1"/>
        </p:nvSpPr>
        <p:spPr>
          <a:xfrm>
            <a:off x="9631197" y="46503"/>
            <a:ext cx="4709942" cy="346698"/>
          </a:xfrm>
          <a:prstGeom prst="rect">
            <a:avLst/>
          </a:prstGeom>
          <a:noFill/>
        </p:spPr>
        <p:txBody>
          <a:bodyPr wrap="square" lIns="42517" rIns="42517" rtlCol="0" anchor="ctr" anchorCtr="0">
            <a:spAutoFit/>
          </a:bodyPr>
          <a:lstStyle/>
          <a:p>
            <a:pPr marL="0" marR="0" lvl="0" indent="0" algn="r" defTabSz="539965" rtl="0" eaLnBrk="1" fontAlgn="base" latinLnBrk="0" hangingPunct="1">
              <a:lnSpc>
                <a:spcPct val="100000"/>
              </a:lnSpc>
              <a:spcBef>
                <a:spcPct val="0"/>
              </a:spcBef>
              <a:spcAft>
                <a:spcPct val="0"/>
              </a:spcAft>
              <a:buClrTx/>
              <a:buSzTx/>
              <a:buFontTx/>
              <a:buNone/>
              <a:tabLst/>
              <a:defRPr/>
            </a:pPr>
            <a:r>
              <a:rPr kumimoji="1" lang="ja-JP" altLang="en-US" sz="1653"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eiryo UI" panose="020B0604030504040204" pitchFamily="50" charset="-128"/>
              </a:rPr>
              <a:t>　</a:t>
            </a:r>
            <a:endParaRPr kumimoji="1" lang="en-US" altLang="ja-JP" sz="1653"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eiryo UI" panose="020B0604030504040204" pitchFamily="50" charset="-128"/>
            </a:endParaRPr>
          </a:p>
        </p:txBody>
      </p:sp>
      <p:sp>
        <p:nvSpPr>
          <p:cNvPr id="3" name="タイトル 3"/>
          <p:cNvSpPr>
            <a:spLocks noGrp="1"/>
          </p:cNvSpPr>
          <p:nvPr>
            <p:ph type="title"/>
          </p:nvPr>
        </p:nvSpPr>
        <p:spPr>
          <a:xfrm>
            <a:off x="0" y="2"/>
            <a:ext cx="14400213" cy="959932"/>
          </a:xfrm>
          <a:prstGeom prst="rect">
            <a:avLst/>
          </a:prstGeom>
        </p:spPr>
        <p:txBody>
          <a:bodyPr anchor="ctr" anchorCtr="0"/>
          <a:lstStyle>
            <a:lvl1pPr marL="279982" indent="0">
              <a:lnSpc>
                <a:spcPct val="100000"/>
              </a:lnSpc>
              <a:defRPr sz="4409" b="1">
                <a:solidFill>
                  <a:schemeClr val="bg1"/>
                </a:solidFill>
                <a:effectLst>
                  <a:outerShdw blurRad="38100" dist="38100" dir="2700000" algn="tl">
                    <a:srgbClr val="000000">
                      <a:alpha val="43137"/>
                    </a:srgbClr>
                  </a:outerShdw>
                </a:effectLst>
                <a:latin typeface="Yu Gothic UI" panose="020B0500000000000000" pitchFamily="50" charset="-128"/>
                <a:ea typeface="Yu Gothic UI" panose="020B0500000000000000" pitchFamily="50" charset="-128"/>
              </a:defRPr>
            </a:lvl1pPr>
          </a:lstStyle>
          <a:p>
            <a:r>
              <a:rPr kumimoji="1" lang="ja-JP" altLang="en-US" dirty="0"/>
              <a:t>マスター タイトルの書式設定</a:t>
            </a:r>
          </a:p>
        </p:txBody>
      </p:sp>
      <p:sp>
        <p:nvSpPr>
          <p:cNvPr id="4" name="AutoShape 13"/>
          <p:cNvSpPr>
            <a:spLocks noChangeArrowheads="1"/>
          </p:cNvSpPr>
          <p:nvPr userDrawn="1"/>
        </p:nvSpPr>
        <p:spPr bwMode="auto">
          <a:xfrm>
            <a:off x="12020801" y="7527161"/>
            <a:ext cx="2267750" cy="226756"/>
          </a:xfrm>
          <a:prstGeom prst="roundRect">
            <a:avLst>
              <a:gd name="adj" fmla="val 16667"/>
            </a:avLst>
          </a:prstGeom>
          <a:noFill/>
          <a:ln w="28575">
            <a:solidFill>
              <a:srgbClr val="FF0000"/>
            </a:solidFill>
            <a:round/>
            <a:headEnd/>
            <a:tailEnd/>
          </a:ln>
          <a:effectLst/>
        </p:spPr>
        <p:txBody>
          <a:bodyPr wrap="none" anchor="ctr"/>
          <a:lstStyle/>
          <a:p>
            <a:pPr marL="0" marR="0" lvl="0" indent="0" algn="ctr" defTabSz="1439871" eaLnBrk="1" fontAlgn="auto" latinLnBrk="0" hangingPunct="1">
              <a:lnSpc>
                <a:spcPct val="100000"/>
              </a:lnSpc>
              <a:spcBef>
                <a:spcPts val="0"/>
              </a:spcBef>
              <a:spcAft>
                <a:spcPts val="0"/>
              </a:spcAft>
              <a:buClrTx/>
              <a:buSzTx/>
              <a:buFontTx/>
              <a:buNone/>
              <a:tabLst/>
              <a:defRPr/>
            </a:pPr>
            <a:r>
              <a:rPr kumimoji="0" lang="en-US" altLang="ja-JP" sz="1417" b="1" i="0" u="none" strike="noStrike" kern="0" cap="none" spc="0" normalizeH="0" baseline="0" noProof="0" dirty="0">
                <a:ln>
                  <a:noFill/>
                </a:ln>
                <a:solidFill>
                  <a:srgbClr val="FF5050"/>
                </a:solidFill>
                <a:effectLst/>
                <a:uLnTx/>
                <a:uFillTx/>
                <a:latin typeface="Yu Gothic UI" panose="020B0500000000000000" pitchFamily="50" charset="-128"/>
                <a:ea typeface="Yu Gothic UI" panose="020B0500000000000000" pitchFamily="50" charset="-128"/>
                <a:cs typeface="+mn-cs"/>
              </a:rPr>
              <a:t>Internal use only</a:t>
            </a:r>
          </a:p>
        </p:txBody>
      </p:sp>
    </p:spTree>
    <p:extLst>
      <p:ext uri="{BB962C8B-B14F-4D97-AF65-F5344CB8AC3E}">
        <p14:creationId xmlns:p14="http://schemas.microsoft.com/office/powerpoint/2010/main" val="36179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表紙-メイン_サブタイトル#1">
    <p:spTree>
      <p:nvGrpSpPr>
        <p:cNvPr id="1" name=""/>
        <p:cNvGrpSpPr/>
        <p:nvPr/>
      </p:nvGrpSpPr>
      <p:grpSpPr>
        <a:xfrm>
          <a:off x="0" y="0"/>
          <a:ext cx="0" cy="0"/>
          <a:chOff x="0" y="0"/>
          <a:chExt cx="0" cy="0"/>
        </a:xfrm>
      </p:grpSpPr>
      <p:sp>
        <p:nvSpPr>
          <p:cNvPr id="8" name="テキスト ボックス 7"/>
          <p:cNvSpPr txBox="1"/>
          <p:nvPr userDrawn="1"/>
        </p:nvSpPr>
        <p:spPr>
          <a:xfrm>
            <a:off x="9631198" y="46503"/>
            <a:ext cx="4709942" cy="346698"/>
          </a:xfrm>
          <a:prstGeom prst="rect">
            <a:avLst/>
          </a:prstGeom>
          <a:noFill/>
        </p:spPr>
        <p:txBody>
          <a:bodyPr wrap="square" lIns="42517" rIns="42517" rtlCol="0" anchor="ctr" anchorCtr="0">
            <a:spAutoFit/>
          </a:bodyPr>
          <a:lstStyle/>
          <a:p>
            <a:pPr marL="0" marR="0" lvl="0" indent="0" algn="r" defTabSz="539965" rtl="0" eaLnBrk="1" fontAlgn="base" latinLnBrk="0" hangingPunct="1">
              <a:lnSpc>
                <a:spcPct val="100000"/>
              </a:lnSpc>
              <a:spcBef>
                <a:spcPct val="0"/>
              </a:spcBef>
              <a:spcAft>
                <a:spcPct val="0"/>
              </a:spcAft>
              <a:buClrTx/>
              <a:buSzTx/>
              <a:buFontTx/>
              <a:buNone/>
              <a:tabLst/>
              <a:defRPr/>
            </a:pPr>
            <a:r>
              <a:rPr kumimoji="1" lang="ja-JP" altLang="en-US" sz="165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65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sz="quarter" idx="10"/>
          </p:nvPr>
        </p:nvSpPr>
        <p:spPr>
          <a:xfrm>
            <a:off x="1187518" y="1692380"/>
            <a:ext cx="10150114" cy="1867367"/>
          </a:xfrm>
          <a:prstGeom prst="rect">
            <a:avLst/>
          </a:prstGeom>
        </p:spPr>
        <p:txBody>
          <a:bodyPr/>
          <a:lstStyle>
            <a:lvl1pPr>
              <a:lnSpc>
                <a:spcPct val="100000"/>
              </a:lnSpc>
              <a:defRPr b="1">
                <a:latin typeface="+mn-ea"/>
                <a:ea typeface="+mn-ea"/>
              </a:defRPr>
            </a:lvl1pPr>
            <a:lvl2pPr>
              <a:lnSpc>
                <a:spcPct val="100000"/>
              </a:lnSpc>
              <a:defRPr b="1">
                <a:latin typeface="+mn-ea"/>
                <a:ea typeface="+mn-ea"/>
              </a:defRPr>
            </a:lvl2pPr>
            <a:lvl3pPr>
              <a:lnSpc>
                <a:spcPct val="100000"/>
              </a:lnSpc>
              <a:defRPr b="1">
                <a:latin typeface="+mn-ea"/>
                <a:ea typeface="+mn-ea"/>
              </a:defRPr>
            </a:lvl3pPr>
            <a:lvl4pPr>
              <a:lnSpc>
                <a:spcPct val="100000"/>
              </a:lnSpc>
              <a:defRPr b="1">
                <a:latin typeface="+mn-ea"/>
                <a:ea typeface="+mn-ea"/>
              </a:defRPr>
            </a:lvl4pPr>
            <a:lvl5pPr>
              <a:lnSpc>
                <a:spcPct val="100000"/>
              </a:lnSpc>
              <a:defRPr b="1">
                <a:latin typeface="+mn-ea"/>
                <a:ea typeface="+mn-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タイトル 3"/>
          <p:cNvSpPr>
            <a:spLocks noGrp="1"/>
          </p:cNvSpPr>
          <p:nvPr>
            <p:ph type="title"/>
          </p:nvPr>
        </p:nvSpPr>
        <p:spPr>
          <a:xfrm>
            <a:off x="0" y="2"/>
            <a:ext cx="14400213" cy="959932"/>
          </a:xfrm>
          <a:prstGeom prst="rect">
            <a:avLst/>
          </a:prstGeom>
        </p:spPr>
        <p:txBody>
          <a:bodyPr anchor="ctr" anchorCtr="0"/>
          <a:lstStyle>
            <a:lvl1pPr marL="279982" indent="0">
              <a:lnSpc>
                <a:spcPct val="100000"/>
              </a:lnSpc>
              <a:defRPr sz="4409" b="1">
                <a:solidFill>
                  <a:schemeClr val="bg1"/>
                </a:solidFill>
                <a:effectLst>
                  <a:outerShdw blurRad="38100" dist="38100" dir="2700000" algn="tl">
                    <a:srgbClr val="000000">
                      <a:alpha val="43137"/>
                    </a:srgbClr>
                  </a:outerShdw>
                </a:effectLst>
                <a:latin typeface="+mn-ea"/>
                <a:ea typeface="+mn-ea"/>
              </a:defRPr>
            </a:lvl1pPr>
          </a:lstStyle>
          <a:p>
            <a:r>
              <a:rPr kumimoji="1" lang="ja-JP" altLang="en-US" dirty="0"/>
              <a:t>マスター タイトルの書式設定</a:t>
            </a:r>
          </a:p>
        </p:txBody>
      </p:sp>
    </p:spTree>
    <p:extLst>
      <p:ext uri="{BB962C8B-B14F-4D97-AF65-F5344CB8AC3E}">
        <p14:creationId xmlns:p14="http://schemas.microsoft.com/office/powerpoint/2010/main" val="2443508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9" name="タイトル 1"/>
          <p:cNvSpPr>
            <a:spLocks noGrp="1"/>
          </p:cNvSpPr>
          <p:nvPr>
            <p:ph type="ctrTitle"/>
          </p:nvPr>
        </p:nvSpPr>
        <p:spPr>
          <a:xfrm>
            <a:off x="0" y="0"/>
            <a:ext cx="14400213" cy="8099425"/>
          </a:xfrm>
          <a:prstGeom prst="rect">
            <a:avLst/>
          </a:prstGeom>
        </p:spPr>
        <p:txBody>
          <a:bodyPr anchor="ctr" anchorCtr="0"/>
          <a:lstStyle>
            <a:lvl1pPr algn="ctr">
              <a:defRPr sz="6929" baseline="0">
                <a:solidFill>
                  <a:schemeClr val="bg1"/>
                </a:solidFill>
                <a:latin typeface="Calibri" panose="020F0502020204030204" pitchFamily="34" charset="0"/>
                <a:ea typeface="Yu Gothic UI" panose="020B0500000000000000"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135173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ページ・ロゴ入り">
    <p:spTree>
      <p:nvGrpSpPr>
        <p:cNvPr id="1" name=""/>
        <p:cNvGrpSpPr/>
        <p:nvPr/>
      </p:nvGrpSpPr>
      <p:grpSpPr>
        <a:xfrm>
          <a:off x="0" y="0"/>
          <a:ext cx="0" cy="0"/>
          <a:chOff x="0" y="0"/>
          <a:chExt cx="0" cy="0"/>
        </a:xfrm>
      </p:grpSpPr>
      <p:grpSp>
        <p:nvGrpSpPr>
          <p:cNvPr id="2" name="グループ化 1"/>
          <p:cNvGrpSpPr/>
          <p:nvPr userDrawn="1"/>
        </p:nvGrpSpPr>
        <p:grpSpPr>
          <a:xfrm>
            <a:off x="1214980" y="615358"/>
            <a:ext cx="11977752" cy="6841577"/>
            <a:chOff x="771501" y="390780"/>
            <a:chExt cx="7605760" cy="4344710"/>
          </a:xfrm>
        </p:grpSpPr>
        <p:pic>
          <p:nvPicPr>
            <p:cNvPr id="8" name="図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52445" y="2264512"/>
              <a:ext cx="2639111" cy="614477"/>
            </a:xfrm>
            <a:prstGeom prst="rect">
              <a:avLst/>
            </a:prstGeom>
          </p:spPr>
        </p:pic>
        <p:grpSp>
          <p:nvGrpSpPr>
            <p:cNvPr id="9" name="グループ化 8"/>
            <p:cNvGrpSpPr/>
            <p:nvPr userDrawn="1"/>
          </p:nvGrpSpPr>
          <p:grpSpPr>
            <a:xfrm>
              <a:off x="771501" y="390780"/>
              <a:ext cx="7605760" cy="34769"/>
              <a:chOff x="1028668" y="521040"/>
              <a:chExt cx="10141013" cy="46358"/>
            </a:xfrm>
            <a:solidFill>
              <a:srgbClr val="6464E6"/>
            </a:solidFill>
          </p:grpSpPr>
          <p:sp>
            <p:nvSpPr>
              <p:cNvPr id="43" name="正方形/長方形 42"/>
              <p:cNvSpPr>
                <a:spLocks noChangeAspect="1"/>
              </p:cNvSpPr>
              <p:nvPr userDrawn="1"/>
            </p:nvSpPr>
            <p:spPr>
              <a:xfrm flipH="1" flipV="1">
                <a:off x="102866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44" name="正方形/長方形 43"/>
              <p:cNvSpPr>
                <a:spLocks noChangeAspect="1"/>
              </p:cNvSpPr>
              <p:nvPr userDrawn="1"/>
            </p:nvSpPr>
            <p:spPr>
              <a:xfrm>
                <a:off x="247085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45" name="正方形/長方形 44"/>
              <p:cNvSpPr>
                <a:spLocks noChangeAspect="1"/>
              </p:cNvSpPr>
              <p:nvPr userDrawn="1"/>
            </p:nvSpPr>
            <p:spPr>
              <a:xfrm>
                <a:off x="679740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46" name="正方形/長方形 45"/>
              <p:cNvSpPr>
                <a:spLocks noChangeAspect="1"/>
              </p:cNvSpPr>
              <p:nvPr userDrawn="1"/>
            </p:nvSpPr>
            <p:spPr>
              <a:xfrm>
                <a:off x="823959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47" name="正方形/長方形 46"/>
              <p:cNvSpPr>
                <a:spLocks noChangeAspect="1"/>
              </p:cNvSpPr>
              <p:nvPr userDrawn="1"/>
            </p:nvSpPr>
            <p:spPr>
              <a:xfrm>
                <a:off x="968177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48" name="正方形/長方形 47"/>
              <p:cNvSpPr>
                <a:spLocks noChangeAspect="1"/>
              </p:cNvSpPr>
              <p:nvPr userDrawn="1"/>
            </p:nvSpPr>
            <p:spPr>
              <a:xfrm>
                <a:off x="11123962"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49" name="正方形/長方形 48"/>
              <p:cNvSpPr>
                <a:spLocks noChangeAspect="1"/>
              </p:cNvSpPr>
              <p:nvPr userDrawn="1"/>
            </p:nvSpPr>
            <p:spPr>
              <a:xfrm>
                <a:off x="391303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50" name="正方形/長方形 49"/>
              <p:cNvSpPr>
                <a:spLocks noChangeAspect="1"/>
              </p:cNvSpPr>
              <p:nvPr userDrawn="1"/>
            </p:nvSpPr>
            <p:spPr>
              <a:xfrm>
                <a:off x="535522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grpSp>
        <p:grpSp>
          <p:nvGrpSpPr>
            <p:cNvPr id="10" name="グループ化 9"/>
            <p:cNvGrpSpPr/>
            <p:nvPr userDrawn="1"/>
          </p:nvGrpSpPr>
          <p:grpSpPr>
            <a:xfrm>
              <a:off x="771501" y="1469660"/>
              <a:ext cx="7605760" cy="34769"/>
              <a:chOff x="1028668" y="521040"/>
              <a:chExt cx="10141013" cy="46358"/>
            </a:xfrm>
            <a:solidFill>
              <a:srgbClr val="6464E6"/>
            </a:solidFill>
          </p:grpSpPr>
          <p:sp>
            <p:nvSpPr>
              <p:cNvPr id="35" name="正方形/長方形 34"/>
              <p:cNvSpPr>
                <a:spLocks noChangeAspect="1"/>
              </p:cNvSpPr>
              <p:nvPr userDrawn="1"/>
            </p:nvSpPr>
            <p:spPr>
              <a:xfrm flipH="1" flipV="1">
                <a:off x="102866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36" name="正方形/長方形 35"/>
              <p:cNvSpPr>
                <a:spLocks noChangeAspect="1"/>
              </p:cNvSpPr>
              <p:nvPr userDrawn="1"/>
            </p:nvSpPr>
            <p:spPr>
              <a:xfrm>
                <a:off x="247085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37" name="正方形/長方形 36"/>
              <p:cNvSpPr>
                <a:spLocks noChangeAspect="1"/>
              </p:cNvSpPr>
              <p:nvPr userDrawn="1"/>
            </p:nvSpPr>
            <p:spPr>
              <a:xfrm>
                <a:off x="679740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38" name="正方形/長方形 37"/>
              <p:cNvSpPr>
                <a:spLocks noChangeAspect="1"/>
              </p:cNvSpPr>
              <p:nvPr userDrawn="1"/>
            </p:nvSpPr>
            <p:spPr>
              <a:xfrm>
                <a:off x="823959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39" name="正方形/長方形 38"/>
              <p:cNvSpPr>
                <a:spLocks noChangeAspect="1"/>
              </p:cNvSpPr>
              <p:nvPr userDrawn="1"/>
            </p:nvSpPr>
            <p:spPr>
              <a:xfrm>
                <a:off x="968177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40" name="正方形/長方形 39"/>
              <p:cNvSpPr>
                <a:spLocks noChangeAspect="1"/>
              </p:cNvSpPr>
              <p:nvPr userDrawn="1"/>
            </p:nvSpPr>
            <p:spPr>
              <a:xfrm>
                <a:off x="11123962"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41" name="正方形/長方形 40"/>
              <p:cNvSpPr>
                <a:spLocks noChangeAspect="1"/>
              </p:cNvSpPr>
              <p:nvPr userDrawn="1"/>
            </p:nvSpPr>
            <p:spPr>
              <a:xfrm>
                <a:off x="391303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42" name="正方形/長方形 41"/>
              <p:cNvSpPr>
                <a:spLocks noChangeAspect="1"/>
              </p:cNvSpPr>
              <p:nvPr userDrawn="1"/>
            </p:nvSpPr>
            <p:spPr>
              <a:xfrm>
                <a:off x="535522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grpSp>
        <p:sp>
          <p:nvSpPr>
            <p:cNvPr id="11" name="正方形/長方形 10"/>
            <p:cNvSpPr>
              <a:spLocks noChangeAspect="1"/>
            </p:cNvSpPr>
            <p:nvPr userDrawn="1"/>
          </p:nvSpPr>
          <p:spPr>
            <a:xfrm flipH="1" flipV="1">
              <a:off x="771501" y="2554114"/>
              <a:ext cx="34289" cy="34769"/>
            </a:xfrm>
            <a:prstGeom prst="rect">
              <a:avLst/>
            </a:prstGeom>
            <a:solidFill>
              <a:srgbClr val="6464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12" name="正方形/長方形 11"/>
            <p:cNvSpPr>
              <a:spLocks noChangeAspect="1"/>
            </p:cNvSpPr>
            <p:nvPr userDrawn="1"/>
          </p:nvSpPr>
          <p:spPr>
            <a:xfrm>
              <a:off x="1853140" y="2554114"/>
              <a:ext cx="34289" cy="34769"/>
            </a:xfrm>
            <a:prstGeom prst="rect">
              <a:avLst/>
            </a:prstGeom>
            <a:solidFill>
              <a:srgbClr val="6464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14" name="正方形/長方形 13"/>
            <p:cNvSpPr>
              <a:spLocks noChangeAspect="1"/>
            </p:cNvSpPr>
            <p:nvPr userDrawn="1"/>
          </p:nvSpPr>
          <p:spPr>
            <a:xfrm>
              <a:off x="7261334" y="2554114"/>
              <a:ext cx="34289" cy="34769"/>
            </a:xfrm>
            <a:prstGeom prst="rect">
              <a:avLst/>
            </a:prstGeom>
            <a:solidFill>
              <a:srgbClr val="6464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15" name="正方形/長方形 14"/>
            <p:cNvSpPr>
              <a:spLocks noChangeAspect="1"/>
            </p:cNvSpPr>
            <p:nvPr userDrawn="1"/>
          </p:nvSpPr>
          <p:spPr>
            <a:xfrm>
              <a:off x="8342972" y="2554114"/>
              <a:ext cx="34289" cy="34769"/>
            </a:xfrm>
            <a:prstGeom prst="rect">
              <a:avLst/>
            </a:prstGeom>
            <a:solidFill>
              <a:srgbClr val="6464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grpSp>
          <p:nvGrpSpPr>
            <p:cNvPr id="17" name="グループ化 16"/>
            <p:cNvGrpSpPr/>
            <p:nvPr userDrawn="1"/>
          </p:nvGrpSpPr>
          <p:grpSpPr>
            <a:xfrm>
              <a:off x="771501" y="3627418"/>
              <a:ext cx="7605760" cy="34769"/>
              <a:chOff x="1028668" y="521040"/>
              <a:chExt cx="10141013" cy="46358"/>
            </a:xfrm>
            <a:solidFill>
              <a:srgbClr val="6464E6"/>
            </a:solidFill>
          </p:grpSpPr>
          <p:sp>
            <p:nvSpPr>
              <p:cNvPr id="27" name="正方形/長方形 26"/>
              <p:cNvSpPr>
                <a:spLocks noChangeAspect="1"/>
              </p:cNvSpPr>
              <p:nvPr userDrawn="1"/>
            </p:nvSpPr>
            <p:spPr>
              <a:xfrm flipH="1" flipV="1">
                <a:off x="102866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28" name="正方形/長方形 27"/>
              <p:cNvSpPr>
                <a:spLocks noChangeAspect="1"/>
              </p:cNvSpPr>
              <p:nvPr userDrawn="1"/>
            </p:nvSpPr>
            <p:spPr>
              <a:xfrm>
                <a:off x="247085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29" name="正方形/長方形 28"/>
              <p:cNvSpPr>
                <a:spLocks noChangeAspect="1"/>
              </p:cNvSpPr>
              <p:nvPr userDrawn="1"/>
            </p:nvSpPr>
            <p:spPr>
              <a:xfrm>
                <a:off x="679740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30" name="正方形/長方形 29"/>
              <p:cNvSpPr>
                <a:spLocks noChangeAspect="1"/>
              </p:cNvSpPr>
              <p:nvPr userDrawn="1"/>
            </p:nvSpPr>
            <p:spPr>
              <a:xfrm>
                <a:off x="823959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31" name="正方形/長方形 30"/>
              <p:cNvSpPr>
                <a:spLocks noChangeAspect="1"/>
              </p:cNvSpPr>
              <p:nvPr userDrawn="1"/>
            </p:nvSpPr>
            <p:spPr>
              <a:xfrm>
                <a:off x="968177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32" name="正方形/長方形 31"/>
              <p:cNvSpPr>
                <a:spLocks noChangeAspect="1"/>
              </p:cNvSpPr>
              <p:nvPr userDrawn="1"/>
            </p:nvSpPr>
            <p:spPr>
              <a:xfrm>
                <a:off x="11123962"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33" name="正方形/長方形 32"/>
              <p:cNvSpPr>
                <a:spLocks noChangeAspect="1"/>
              </p:cNvSpPr>
              <p:nvPr userDrawn="1"/>
            </p:nvSpPr>
            <p:spPr>
              <a:xfrm>
                <a:off x="391303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34" name="正方形/長方形 33"/>
              <p:cNvSpPr>
                <a:spLocks noChangeAspect="1"/>
              </p:cNvSpPr>
              <p:nvPr userDrawn="1"/>
            </p:nvSpPr>
            <p:spPr>
              <a:xfrm>
                <a:off x="535522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grpSp>
        <p:grpSp>
          <p:nvGrpSpPr>
            <p:cNvPr id="18" name="グループ化 17"/>
            <p:cNvGrpSpPr/>
            <p:nvPr userDrawn="1"/>
          </p:nvGrpSpPr>
          <p:grpSpPr>
            <a:xfrm>
              <a:off x="771501" y="4700721"/>
              <a:ext cx="7605760" cy="34769"/>
              <a:chOff x="1028668" y="521040"/>
              <a:chExt cx="10141013" cy="46358"/>
            </a:xfrm>
            <a:solidFill>
              <a:srgbClr val="6464E6"/>
            </a:solidFill>
          </p:grpSpPr>
          <p:sp>
            <p:nvSpPr>
              <p:cNvPr id="19" name="正方形/長方形 18"/>
              <p:cNvSpPr>
                <a:spLocks noChangeAspect="1"/>
              </p:cNvSpPr>
              <p:nvPr userDrawn="1"/>
            </p:nvSpPr>
            <p:spPr>
              <a:xfrm flipH="1" flipV="1">
                <a:off x="102866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20" name="正方形/長方形 19"/>
              <p:cNvSpPr>
                <a:spLocks noChangeAspect="1"/>
              </p:cNvSpPr>
              <p:nvPr userDrawn="1"/>
            </p:nvSpPr>
            <p:spPr>
              <a:xfrm>
                <a:off x="247085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21" name="正方形/長方形 20"/>
              <p:cNvSpPr>
                <a:spLocks noChangeAspect="1"/>
              </p:cNvSpPr>
              <p:nvPr userDrawn="1"/>
            </p:nvSpPr>
            <p:spPr>
              <a:xfrm>
                <a:off x="679740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22" name="正方形/長方形 21"/>
              <p:cNvSpPr>
                <a:spLocks noChangeAspect="1"/>
              </p:cNvSpPr>
              <p:nvPr userDrawn="1"/>
            </p:nvSpPr>
            <p:spPr>
              <a:xfrm>
                <a:off x="823959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23" name="正方形/長方形 22"/>
              <p:cNvSpPr>
                <a:spLocks noChangeAspect="1"/>
              </p:cNvSpPr>
              <p:nvPr userDrawn="1"/>
            </p:nvSpPr>
            <p:spPr>
              <a:xfrm>
                <a:off x="968177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24" name="正方形/長方形 23"/>
              <p:cNvSpPr>
                <a:spLocks noChangeAspect="1"/>
              </p:cNvSpPr>
              <p:nvPr userDrawn="1"/>
            </p:nvSpPr>
            <p:spPr>
              <a:xfrm>
                <a:off x="11123962"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25" name="正方形/長方形 24"/>
              <p:cNvSpPr>
                <a:spLocks noChangeAspect="1"/>
              </p:cNvSpPr>
              <p:nvPr userDrawn="1"/>
            </p:nvSpPr>
            <p:spPr>
              <a:xfrm>
                <a:off x="391303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26" name="正方形/長方形 25"/>
              <p:cNvSpPr>
                <a:spLocks noChangeAspect="1"/>
              </p:cNvSpPr>
              <p:nvPr userDrawn="1"/>
            </p:nvSpPr>
            <p:spPr>
              <a:xfrm>
                <a:off x="535522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grpSp>
      </p:grpSp>
    </p:spTree>
    <p:extLst>
      <p:ext uri="{BB962C8B-B14F-4D97-AF65-F5344CB8AC3E}">
        <p14:creationId xmlns:p14="http://schemas.microsoft.com/office/powerpoint/2010/main" val="4027922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613073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表紙-メイン_サブタイトル#1">
    <p:spTree>
      <p:nvGrpSpPr>
        <p:cNvPr id="1" name=""/>
        <p:cNvGrpSpPr/>
        <p:nvPr/>
      </p:nvGrpSpPr>
      <p:grpSpPr>
        <a:xfrm>
          <a:off x="0" y="0"/>
          <a:ext cx="0" cy="0"/>
          <a:chOff x="0" y="0"/>
          <a:chExt cx="0" cy="0"/>
        </a:xfrm>
      </p:grpSpPr>
      <p:sp>
        <p:nvSpPr>
          <p:cNvPr id="8" name="テキスト ボックス 7"/>
          <p:cNvSpPr txBox="1"/>
          <p:nvPr userDrawn="1"/>
        </p:nvSpPr>
        <p:spPr>
          <a:xfrm>
            <a:off x="9631198" y="46503"/>
            <a:ext cx="4709942" cy="346698"/>
          </a:xfrm>
          <a:prstGeom prst="rect">
            <a:avLst/>
          </a:prstGeom>
          <a:noFill/>
        </p:spPr>
        <p:txBody>
          <a:bodyPr wrap="square" lIns="42517" rIns="42517" rtlCol="0" anchor="ctr" anchorCtr="0">
            <a:spAutoFit/>
          </a:bodyPr>
          <a:lstStyle/>
          <a:p>
            <a:pPr marL="0" marR="0" lvl="0" indent="0" algn="r" defTabSz="539965" rtl="0" eaLnBrk="1" fontAlgn="base" latinLnBrk="0" hangingPunct="1">
              <a:lnSpc>
                <a:spcPct val="100000"/>
              </a:lnSpc>
              <a:spcBef>
                <a:spcPct val="0"/>
              </a:spcBef>
              <a:spcAft>
                <a:spcPct val="0"/>
              </a:spcAft>
              <a:buClrTx/>
              <a:buSzTx/>
              <a:buFontTx/>
              <a:buNone/>
              <a:tabLst/>
              <a:defRPr/>
            </a:pPr>
            <a:r>
              <a:rPr kumimoji="1" lang="ja-JP" altLang="en-US" sz="1653"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eiryo UI" panose="020B0604030504040204" pitchFamily="50" charset="-128"/>
              </a:rPr>
              <a:t>　</a:t>
            </a:r>
            <a:endParaRPr kumimoji="1" lang="en-US" altLang="ja-JP" sz="1653"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eiryo UI" panose="020B0604030504040204" pitchFamily="50" charset="-128"/>
            </a:endParaRPr>
          </a:p>
        </p:txBody>
      </p:sp>
    </p:spTree>
    <p:extLst>
      <p:ext uri="{BB962C8B-B14F-4D97-AF65-F5344CB8AC3E}">
        <p14:creationId xmlns:p14="http://schemas.microsoft.com/office/powerpoint/2010/main" val="3363702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3" name="タイトル 1"/>
          <p:cNvSpPr>
            <a:spLocks noGrp="1"/>
          </p:cNvSpPr>
          <p:nvPr>
            <p:ph type="title"/>
          </p:nvPr>
        </p:nvSpPr>
        <p:spPr>
          <a:xfrm>
            <a:off x="962906" y="2866100"/>
            <a:ext cx="11094737" cy="1727377"/>
          </a:xfrm>
          <a:prstGeom prst="rect">
            <a:avLst/>
          </a:prstGeom>
        </p:spPr>
        <p:txBody>
          <a:bodyPr anchor="ctr" anchorCtr="0"/>
          <a:lstStyle>
            <a:lvl1pPr marL="179388" indent="0">
              <a:lnSpc>
                <a:spcPct val="100000"/>
              </a:lnSpc>
              <a:defRPr sz="4400" b="1">
                <a:solidFill>
                  <a:schemeClr val="bg1"/>
                </a:solidFill>
                <a:effectLst>
                  <a:outerShdw blurRad="38100" dist="38100" dir="2700000" algn="tl">
                    <a:srgbClr val="000000">
                      <a:alpha val="43137"/>
                    </a:srgbClr>
                  </a:outerShdw>
                </a:effectLst>
                <a:latin typeface="+mn-ea"/>
                <a:ea typeface="+mn-ea"/>
              </a:defRPr>
            </a:lvl1pPr>
          </a:lstStyle>
          <a:p>
            <a:r>
              <a:rPr kumimoji="1" lang="ja-JP" altLang="en-US" dirty="0"/>
              <a:t>マスター タイトルの書式設定</a:t>
            </a:r>
          </a:p>
        </p:txBody>
      </p:sp>
    </p:spTree>
    <p:extLst>
      <p:ext uri="{BB962C8B-B14F-4D97-AF65-F5344CB8AC3E}">
        <p14:creationId xmlns:p14="http://schemas.microsoft.com/office/powerpoint/2010/main" val="1988011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メインS-通常">
    <p:spTree>
      <p:nvGrpSpPr>
        <p:cNvPr id="1" name=""/>
        <p:cNvGrpSpPr/>
        <p:nvPr/>
      </p:nvGrpSpPr>
      <p:grpSpPr>
        <a:xfrm>
          <a:off x="0" y="0"/>
          <a:ext cx="0" cy="0"/>
          <a:chOff x="0" y="0"/>
          <a:chExt cx="0" cy="0"/>
        </a:xfrm>
      </p:grpSpPr>
      <p:sp>
        <p:nvSpPr>
          <p:cNvPr id="2" name="タイトル 3"/>
          <p:cNvSpPr>
            <a:spLocks noGrp="1"/>
          </p:cNvSpPr>
          <p:nvPr>
            <p:ph type="title"/>
          </p:nvPr>
        </p:nvSpPr>
        <p:spPr>
          <a:xfrm>
            <a:off x="0" y="2"/>
            <a:ext cx="14400213" cy="558798"/>
          </a:xfrm>
          <a:prstGeom prst="rect">
            <a:avLst/>
          </a:prstGeom>
        </p:spPr>
        <p:txBody>
          <a:bodyPr anchor="ctr" anchorCtr="0"/>
          <a:lstStyle>
            <a:lvl1pPr marL="182563" indent="0">
              <a:lnSpc>
                <a:spcPct val="100000"/>
              </a:lnSpc>
              <a:defRPr sz="2800" b="1">
                <a:solidFill>
                  <a:schemeClr val="bg1"/>
                </a:solidFill>
                <a:effectLst>
                  <a:outerShdw blurRad="38100" dist="38100" dir="2700000" algn="tl">
                    <a:srgbClr val="000000">
                      <a:alpha val="43137"/>
                    </a:srgbClr>
                  </a:outerShdw>
                </a:effectLst>
                <a:latin typeface="+mn-ea"/>
                <a:ea typeface="+mn-ea"/>
              </a:defRPr>
            </a:lvl1pPr>
          </a:lstStyle>
          <a:p>
            <a:r>
              <a:rPr kumimoji="1" lang="ja-JP" altLang="en-US" dirty="0"/>
              <a:t>マスター タイトルの書式設定</a:t>
            </a:r>
          </a:p>
        </p:txBody>
      </p:sp>
    </p:spTree>
    <p:extLst>
      <p:ext uri="{BB962C8B-B14F-4D97-AF65-F5344CB8AC3E}">
        <p14:creationId xmlns:p14="http://schemas.microsoft.com/office/powerpoint/2010/main" val="380706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表紙-メイン_サブタイトル#1">
    <p:spTree>
      <p:nvGrpSpPr>
        <p:cNvPr id="1" name=""/>
        <p:cNvGrpSpPr/>
        <p:nvPr/>
      </p:nvGrpSpPr>
      <p:grpSpPr>
        <a:xfrm>
          <a:off x="0" y="0"/>
          <a:ext cx="0" cy="0"/>
          <a:chOff x="0" y="0"/>
          <a:chExt cx="0" cy="0"/>
        </a:xfrm>
      </p:grpSpPr>
      <p:sp>
        <p:nvSpPr>
          <p:cNvPr id="8" name="テキスト ボックス 7"/>
          <p:cNvSpPr txBox="1"/>
          <p:nvPr userDrawn="1"/>
        </p:nvSpPr>
        <p:spPr>
          <a:xfrm>
            <a:off x="9631198" y="46503"/>
            <a:ext cx="4709942" cy="346698"/>
          </a:xfrm>
          <a:prstGeom prst="rect">
            <a:avLst/>
          </a:prstGeom>
          <a:noFill/>
        </p:spPr>
        <p:txBody>
          <a:bodyPr wrap="square" lIns="42517" rIns="42517" rtlCol="0" anchor="ctr" anchorCtr="0">
            <a:spAutoFit/>
          </a:bodyPr>
          <a:lstStyle/>
          <a:p>
            <a:pPr marL="0" marR="0" lvl="0" indent="0" algn="r" defTabSz="539965" rtl="0" eaLnBrk="1" fontAlgn="base" latinLnBrk="0" hangingPunct="1">
              <a:lnSpc>
                <a:spcPct val="100000"/>
              </a:lnSpc>
              <a:spcBef>
                <a:spcPct val="0"/>
              </a:spcBef>
              <a:spcAft>
                <a:spcPct val="0"/>
              </a:spcAft>
              <a:buClrTx/>
              <a:buSzTx/>
              <a:buFontTx/>
              <a:buNone/>
              <a:tabLst/>
              <a:defRPr/>
            </a:pPr>
            <a:r>
              <a:rPr kumimoji="1" lang="ja-JP" altLang="en-US" sz="165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65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sz="quarter" idx="10"/>
          </p:nvPr>
        </p:nvSpPr>
        <p:spPr>
          <a:xfrm>
            <a:off x="1187518" y="1692380"/>
            <a:ext cx="10150114" cy="1867367"/>
          </a:xfrm>
          <a:prstGeom prst="rect">
            <a:avLst/>
          </a:prstGeom>
        </p:spPr>
        <p:txBody>
          <a:bodyPr/>
          <a:lstStyle>
            <a:lvl1pPr>
              <a:lnSpc>
                <a:spcPct val="100000"/>
              </a:lnSpc>
              <a:defRPr sz="2000" b="1">
                <a:latin typeface="+mn-ea"/>
                <a:ea typeface="+mn-ea"/>
              </a:defRPr>
            </a:lvl1pPr>
            <a:lvl2pPr>
              <a:lnSpc>
                <a:spcPct val="100000"/>
              </a:lnSpc>
              <a:defRPr sz="1800" b="1">
                <a:latin typeface="+mn-ea"/>
                <a:ea typeface="+mn-ea"/>
              </a:defRPr>
            </a:lvl2pPr>
            <a:lvl3pPr>
              <a:lnSpc>
                <a:spcPct val="100000"/>
              </a:lnSpc>
              <a:defRPr sz="1600" b="1">
                <a:latin typeface="+mn-ea"/>
                <a:ea typeface="+mn-ea"/>
              </a:defRPr>
            </a:lvl3pPr>
            <a:lvl4pPr>
              <a:lnSpc>
                <a:spcPct val="100000"/>
              </a:lnSpc>
              <a:defRPr b="1">
                <a:latin typeface="+mn-ea"/>
                <a:ea typeface="+mn-ea"/>
              </a:defRPr>
            </a:lvl4pPr>
            <a:lvl5pPr>
              <a:lnSpc>
                <a:spcPct val="100000"/>
              </a:lnSpc>
              <a:defRPr b="1">
                <a:latin typeface="+mn-ea"/>
                <a:ea typeface="+mn-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4" name="タイトル 3"/>
          <p:cNvSpPr>
            <a:spLocks noGrp="1"/>
          </p:cNvSpPr>
          <p:nvPr>
            <p:ph type="title"/>
          </p:nvPr>
        </p:nvSpPr>
        <p:spPr>
          <a:xfrm>
            <a:off x="0" y="2"/>
            <a:ext cx="14400213" cy="541419"/>
          </a:xfrm>
          <a:prstGeom prst="rect">
            <a:avLst/>
          </a:prstGeom>
        </p:spPr>
        <p:txBody>
          <a:bodyPr anchor="ctr" anchorCtr="0"/>
          <a:lstStyle>
            <a:lvl1pPr marL="279982" indent="0">
              <a:lnSpc>
                <a:spcPct val="100000"/>
              </a:lnSpc>
              <a:defRPr sz="2800" b="1">
                <a:solidFill>
                  <a:schemeClr val="bg1"/>
                </a:solidFill>
                <a:effectLst>
                  <a:outerShdw blurRad="38100" dist="38100" dir="2700000" algn="tl">
                    <a:srgbClr val="000000">
                      <a:alpha val="43137"/>
                    </a:srgbClr>
                  </a:outerShdw>
                </a:effectLst>
                <a:latin typeface="+mn-ea"/>
                <a:ea typeface="+mn-ea"/>
              </a:defRPr>
            </a:lvl1pPr>
          </a:lstStyle>
          <a:p>
            <a:r>
              <a:rPr kumimoji="1" lang="ja-JP" altLang="en-US" dirty="0"/>
              <a:t>マスター タイトルの書式設定</a:t>
            </a:r>
          </a:p>
        </p:txBody>
      </p:sp>
    </p:spTree>
    <p:extLst>
      <p:ext uri="{BB962C8B-B14F-4D97-AF65-F5344CB8AC3E}">
        <p14:creationId xmlns:p14="http://schemas.microsoft.com/office/powerpoint/2010/main" val="374530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メインS_インターナルユースオンリー">
    <p:spTree>
      <p:nvGrpSpPr>
        <p:cNvPr id="1" name=""/>
        <p:cNvGrpSpPr/>
        <p:nvPr/>
      </p:nvGrpSpPr>
      <p:grpSpPr>
        <a:xfrm>
          <a:off x="0" y="0"/>
          <a:ext cx="0" cy="0"/>
          <a:chOff x="0" y="0"/>
          <a:chExt cx="0" cy="0"/>
        </a:xfrm>
      </p:grpSpPr>
      <p:sp>
        <p:nvSpPr>
          <p:cNvPr id="8" name="テキスト ボックス 7"/>
          <p:cNvSpPr txBox="1"/>
          <p:nvPr userDrawn="1"/>
        </p:nvSpPr>
        <p:spPr>
          <a:xfrm>
            <a:off x="9631197" y="46503"/>
            <a:ext cx="4709942" cy="346698"/>
          </a:xfrm>
          <a:prstGeom prst="rect">
            <a:avLst/>
          </a:prstGeom>
          <a:noFill/>
        </p:spPr>
        <p:txBody>
          <a:bodyPr wrap="square" lIns="42517" rIns="42517" rtlCol="0" anchor="ctr" anchorCtr="0">
            <a:spAutoFit/>
          </a:bodyPr>
          <a:lstStyle/>
          <a:p>
            <a:pPr marL="0" marR="0" lvl="0" indent="0" algn="r" defTabSz="539965" rtl="0" eaLnBrk="1" fontAlgn="base" latinLnBrk="0" hangingPunct="1">
              <a:lnSpc>
                <a:spcPct val="100000"/>
              </a:lnSpc>
              <a:spcBef>
                <a:spcPct val="0"/>
              </a:spcBef>
              <a:spcAft>
                <a:spcPct val="0"/>
              </a:spcAft>
              <a:buClrTx/>
              <a:buSzTx/>
              <a:buFontTx/>
              <a:buNone/>
              <a:tabLst/>
              <a:defRPr/>
            </a:pPr>
            <a:r>
              <a:rPr kumimoji="1" lang="ja-JP" altLang="en-US" sz="1653"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eiryo UI" panose="020B0604030504040204" pitchFamily="50" charset="-128"/>
              </a:rPr>
              <a:t>　</a:t>
            </a:r>
            <a:endParaRPr kumimoji="1" lang="en-US" altLang="ja-JP" sz="1653"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eiryo UI" panose="020B0604030504040204" pitchFamily="50" charset="-128"/>
            </a:endParaRPr>
          </a:p>
        </p:txBody>
      </p:sp>
      <p:sp>
        <p:nvSpPr>
          <p:cNvPr id="3" name="タイトル 3"/>
          <p:cNvSpPr>
            <a:spLocks noGrp="1"/>
          </p:cNvSpPr>
          <p:nvPr>
            <p:ph type="title"/>
          </p:nvPr>
        </p:nvSpPr>
        <p:spPr>
          <a:xfrm>
            <a:off x="0" y="2"/>
            <a:ext cx="14400213" cy="959932"/>
          </a:xfrm>
          <a:prstGeom prst="rect">
            <a:avLst/>
          </a:prstGeom>
        </p:spPr>
        <p:txBody>
          <a:bodyPr anchor="ctr" anchorCtr="0"/>
          <a:lstStyle>
            <a:lvl1pPr marL="279982" indent="0">
              <a:lnSpc>
                <a:spcPct val="100000"/>
              </a:lnSpc>
              <a:defRPr sz="4409" b="1">
                <a:solidFill>
                  <a:schemeClr val="bg1"/>
                </a:solidFill>
                <a:effectLst>
                  <a:outerShdw blurRad="38100" dist="38100" dir="2700000" algn="tl">
                    <a:srgbClr val="000000">
                      <a:alpha val="43137"/>
                    </a:srgbClr>
                  </a:outerShdw>
                </a:effectLst>
                <a:latin typeface="Yu Gothic UI" panose="020B0500000000000000" pitchFamily="50" charset="-128"/>
                <a:ea typeface="Yu Gothic UI" panose="020B0500000000000000" pitchFamily="50" charset="-128"/>
              </a:defRPr>
            </a:lvl1pPr>
          </a:lstStyle>
          <a:p>
            <a:r>
              <a:rPr kumimoji="1" lang="ja-JP" altLang="en-US" dirty="0"/>
              <a:t>マスター タイトルの書式設定</a:t>
            </a:r>
          </a:p>
        </p:txBody>
      </p:sp>
      <p:sp>
        <p:nvSpPr>
          <p:cNvPr id="4" name="AutoShape 13"/>
          <p:cNvSpPr>
            <a:spLocks noChangeArrowheads="1"/>
          </p:cNvSpPr>
          <p:nvPr userDrawn="1"/>
        </p:nvSpPr>
        <p:spPr bwMode="auto">
          <a:xfrm>
            <a:off x="12020801" y="7527161"/>
            <a:ext cx="2267750" cy="226756"/>
          </a:xfrm>
          <a:prstGeom prst="roundRect">
            <a:avLst>
              <a:gd name="adj" fmla="val 16667"/>
            </a:avLst>
          </a:prstGeom>
          <a:noFill/>
          <a:ln w="28575">
            <a:solidFill>
              <a:srgbClr val="FF0000"/>
            </a:solidFill>
            <a:round/>
            <a:headEnd/>
            <a:tailEnd/>
          </a:ln>
          <a:effectLst/>
        </p:spPr>
        <p:txBody>
          <a:bodyPr wrap="none" anchor="ctr"/>
          <a:lstStyle/>
          <a:p>
            <a:pPr marL="0" marR="0" lvl="0" indent="0" algn="ctr" defTabSz="1439871" eaLnBrk="1" fontAlgn="auto" latinLnBrk="0" hangingPunct="1">
              <a:lnSpc>
                <a:spcPct val="100000"/>
              </a:lnSpc>
              <a:spcBef>
                <a:spcPts val="0"/>
              </a:spcBef>
              <a:spcAft>
                <a:spcPts val="0"/>
              </a:spcAft>
              <a:buClrTx/>
              <a:buSzTx/>
              <a:buFontTx/>
              <a:buNone/>
              <a:tabLst/>
              <a:defRPr/>
            </a:pPr>
            <a:r>
              <a:rPr kumimoji="0" lang="en-US" altLang="ja-JP" sz="1417" b="1" i="0" u="none" strike="noStrike" kern="0" cap="none" spc="0" normalizeH="0" baseline="0" noProof="0" dirty="0">
                <a:ln>
                  <a:noFill/>
                </a:ln>
                <a:solidFill>
                  <a:srgbClr val="FF5050"/>
                </a:solidFill>
                <a:effectLst/>
                <a:uLnTx/>
                <a:uFillTx/>
                <a:latin typeface="Yu Gothic UI" panose="020B0500000000000000" pitchFamily="50" charset="-128"/>
                <a:ea typeface="Yu Gothic UI" panose="020B0500000000000000" pitchFamily="50" charset="-128"/>
                <a:cs typeface="+mn-cs"/>
              </a:rPr>
              <a:t>Internal use only</a:t>
            </a:r>
          </a:p>
        </p:txBody>
      </p:sp>
    </p:spTree>
    <p:extLst>
      <p:ext uri="{BB962C8B-B14F-4D97-AF65-F5344CB8AC3E}">
        <p14:creationId xmlns:p14="http://schemas.microsoft.com/office/powerpoint/2010/main" val="2095214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40995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6" name="タイトル 5"/>
          <p:cNvSpPr>
            <a:spLocks noGrp="1"/>
          </p:cNvSpPr>
          <p:nvPr>
            <p:ph type="title"/>
          </p:nvPr>
        </p:nvSpPr>
        <p:spPr>
          <a:xfrm>
            <a:off x="680010" y="2733259"/>
            <a:ext cx="12420184" cy="1564889"/>
          </a:xfrm>
          <a:prstGeom prst="rect">
            <a:avLst/>
          </a:prstGeom>
        </p:spPr>
        <p:txBody>
          <a:bodyPr/>
          <a:lstStyle>
            <a:lvl1pPr algn="l">
              <a:defRPr/>
            </a:lvl1pPr>
          </a:lstStyle>
          <a:p>
            <a:r>
              <a:rPr kumimoji="1" lang="ja-JP" altLang="en-US"/>
              <a:t>マスター タイトルの書式設定</a:t>
            </a:r>
          </a:p>
        </p:txBody>
      </p:sp>
    </p:spTree>
    <p:extLst>
      <p:ext uri="{BB962C8B-B14F-4D97-AF65-F5344CB8AC3E}">
        <p14:creationId xmlns:p14="http://schemas.microsoft.com/office/powerpoint/2010/main" val="1080266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表紙-メイン_サブタイトル#1">
    <p:spTree>
      <p:nvGrpSpPr>
        <p:cNvPr id="1" name=""/>
        <p:cNvGrpSpPr/>
        <p:nvPr/>
      </p:nvGrpSpPr>
      <p:grpSpPr>
        <a:xfrm>
          <a:off x="0" y="0"/>
          <a:ext cx="0" cy="0"/>
          <a:chOff x="0" y="0"/>
          <a:chExt cx="0" cy="0"/>
        </a:xfrm>
      </p:grpSpPr>
      <p:sp>
        <p:nvSpPr>
          <p:cNvPr id="8" name="テキスト ボックス 7"/>
          <p:cNvSpPr txBox="1"/>
          <p:nvPr userDrawn="1"/>
        </p:nvSpPr>
        <p:spPr>
          <a:xfrm>
            <a:off x="9631198" y="46503"/>
            <a:ext cx="4709942" cy="346698"/>
          </a:xfrm>
          <a:prstGeom prst="rect">
            <a:avLst/>
          </a:prstGeom>
          <a:noFill/>
        </p:spPr>
        <p:txBody>
          <a:bodyPr wrap="square" lIns="42517" rIns="42517" rtlCol="0" anchor="ctr" anchorCtr="0">
            <a:spAutoFit/>
          </a:bodyPr>
          <a:lstStyle/>
          <a:p>
            <a:pPr marL="0" marR="0" lvl="0" indent="0" algn="r" defTabSz="539965" rtl="0" eaLnBrk="1" fontAlgn="base" latinLnBrk="0" hangingPunct="1">
              <a:lnSpc>
                <a:spcPct val="100000"/>
              </a:lnSpc>
              <a:spcBef>
                <a:spcPct val="0"/>
              </a:spcBef>
              <a:spcAft>
                <a:spcPct val="0"/>
              </a:spcAft>
              <a:buClrTx/>
              <a:buSzTx/>
              <a:buFontTx/>
              <a:buNone/>
              <a:tabLst/>
              <a:defRPr/>
            </a:pPr>
            <a:r>
              <a:rPr kumimoji="1" lang="ja-JP" altLang="en-US" sz="1653"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eiryo UI" panose="020B0604030504040204" pitchFamily="50" charset="-128"/>
              </a:rPr>
              <a:t>　</a:t>
            </a:r>
            <a:endParaRPr kumimoji="1" lang="en-US" altLang="ja-JP" sz="1653"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eiryo UI" panose="020B0604030504040204" pitchFamily="50" charset="-128"/>
            </a:endParaRPr>
          </a:p>
        </p:txBody>
      </p:sp>
    </p:spTree>
    <p:extLst>
      <p:ext uri="{BB962C8B-B14F-4D97-AF65-F5344CB8AC3E}">
        <p14:creationId xmlns:p14="http://schemas.microsoft.com/office/powerpoint/2010/main" val="21734915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13.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4.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8.xml"/><Relationship Id="rId1" Type="http://schemas.openxmlformats.org/officeDocument/2006/relationships/slideLayout" Target="../slideLayouts/slideLayout15.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正方形/長方形 7"/>
          <p:cNvSpPr/>
          <p:nvPr userDrawn="1"/>
        </p:nvSpPr>
        <p:spPr>
          <a:xfrm>
            <a:off x="1506025" y="2554424"/>
            <a:ext cx="11104095" cy="2485217"/>
          </a:xfrm>
          <a:prstGeom prst="rect">
            <a:avLst/>
          </a:prstGeom>
          <a:solidFill>
            <a:srgbClr val="6464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9953" rtl="0" eaLnBrk="1" fontAlgn="base" latinLnBrk="0" hangingPunct="1">
              <a:lnSpc>
                <a:spcPct val="100000"/>
              </a:lnSpc>
              <a:spcBef>
                <a:spcPct val="0"/>
              </a:spcBef>
              <a:spcAft>
                <a:spcPct val="0"/>
              </a:spcAft>
              <a:buClrTx/>
              <a:buSzTx/>
              <a:buFontTx/>
              <a:buNone/>
              <a:tabLst/>
              <a:defRPr/>
            </a:pPr>
            <a:endParaRPr kumimoji="1" lang="ja-JP" altLang="en-US" sz="6929" b="1" i="0" u="none" strike="noStrike" kern="1200" cap="none" spc="0" normalizeH="0" baseline="0" noProof="0" dirty="0">
              <a:ln>
                <a:noFill/>
              </a:ln>
              <a:solidFill>
                <a:prstClr val="white"/>
              </a:solidFill>
              <a:effectLst/>
              <a:uLnTx/>
              <a:uFillTx/>
              <a:latin typeface="游ゴシック"/>
              <a:ea typeface="游ゴシック" panose="020B0400000000000000" pitchFamily="50" charset="-128"/>
              <a:cs typeface="+mn-cs"/>
            </a:endParaRPr>
          </a:p>
        </p:txBody>
      </p:sp>
      <p:pic>
        <p:nvPicPr>
          <p:cNvPr id="4" name="図 3"/>
          <p:cNvPicPr>
            <a:picLocks noChangeAspect="1"/>
          </p:cNvPicPr>
          <p:nvPr userDrawn="1"/>
        </p:nvPicPr>
        <p:blipFill>
          <a:blip r:embed="rId4"/>
          <a:stretch>
            <a:fillRect/>
          </a:stretch>
        </p:blipFill>
        <p:spPr>
          <a:xfrm>
            <a:off x="12610121" y="1680811"/>
            <a:ext cx="883290" cy="87361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3226" y="682005"/>
            <a:ext cx="3141839" cy="731466"/>
          </a:xfrm>
          <a:prstGeom prst="rect">
            <a:avLst/>
          </a:prstGeom>
        </p:spPr>
      </p:pic>
      <p:sp>
        <p:nvSpPr>
          <p:cNvPr id="5" name="テキスト ボックス 4"/>
          <p:cNvSpPr txBox="1"/>
          <p:nvPr userDrawn="1"/>
        </p:nvSpPr>
        <p:spPr>
          <a:xfrm>
            <a:off x="531357" y="7678918"/>
            <a:ext cx="2404441" cy="310406"/>
          </a:xfrm>
          <a:prstGeom prst="rect">
            <a:avLst/>
          </a:prstGeom>
          <a:noFill/>
        </p:spPr>
        <p:txBody>
          <a:bodyPr wrap="none" rtlCol="0">
            <a:spAutoFit/>
          </a:bodyPr>
          <a:lstStyle/>
          <a:p>
            <a:pPr marL="0" marR="0" lvl="0" indent="0" algn="l" defTabSz="719953" rtl="0" eaLnBrk="1" fontAlgn="base" latinLnBrk="0" hangingPunct="1">
              <a:lnSpc>
                <a:spcPct val="100000"/>
              </a:lnSpc>
              <a:spcBef>
                <a:spcPct val="0"/>
              </a:spcBef>
              <a:spcAft>
                <a:spcPct val="0"/>
              </a:spcAft>
              <a:buClrTx/>
              <a:buSzTx/>
              <a:buFontTx/>
              <a:buNone/>
              <a:tabLst/>
              <a:defRPr/>
            </a:pPr>
            <a:r>
              <a:rPr kumimoji="1" lang="en-US" altLang="ja-JP" sz="1417"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rPr>
              <a:t>© i-PRO | All Rights Reserved.</a:t>
            </a:r>
            <a:endParaRPr kumimoji="1" lang="ja-JP" altLang="en-US" sz="1417"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endParaRPr>
          </a:p>
        </p:txBody>
      </p:sp>
    </p:spTree>
    <p:extLst>
      <p:ext uri="{BB962C8B-B14F-4D97-AF65-F5344CB8AC3E}">
        <p14:creationId xmlns:p14="http://schemas.microsoft.com/office/powerpoint/2010/main" val="3983235708"/>
      </p:ext>
    </p:extLst>
  </p:cSld>
  <p:clrMap bg1="lt1" tx1="dk1" bg2="lt2" tx2="dk2" accent1="accent1" accent2="accent2" accent3="accent3" accent4="accent4" accent5="accent5" accent6="accent6" hlink="hlink" folHlink="folHlink"/>
  <p:sldLayoutIdLst>
    <p:sldLayoutId id="2147483770" r:id="rId1"/>
    <p:sldLayoutId id="2147483826" r:id="rId2"/>
  </p:sldLayoutIdLst>
  <p:txStyles>
    <p:titleStyle>
      <a:lvl1pPr algn="l" defTabSz="1439906" rtl="0" eaLnBrk="1" latinLnBrk="0" hangingPunct="1">
        <a:lnSpc>
          <a:spcPct val="90000"/>
        </a:lnSpc>
        <a:spcBef>
          <a:spcPct val="0"/>
        </a:spcBef>
        <a:buNone/>
        <a:defRPr kumimoji="1" sz="6929" kern="1200">
          <a:solidFill>
            <a:schemeClr val="tx1"/>
          </a:solidFill>
          <a:latin typeface="+mj-lt"/>
          <a:ea typeface="+mj-ea"/>
          <a:cs typeface="+mj-cs"/>
        </a:defRPr>
      </a:lvl1pPr>
    </p:titleStyle>
    <p:bodyStyle>
      <a:lvl1pPr marL="359976" indent="-359976" algn="l" defTabSz="1439906" rtl="0" eaLnBrk="1" latinLnBrk="0" hangingPunct="1">
        <a:lnSpc>
          <a:spcPct val="90000"/>
        </a:lnSpc>
        <a:spcBef>
          <a:spcPts val="1575"/>
        </a:spcBef>
        <a:buFont typeface="Arial" panose="020B0604020202020204" pitchFamily="34" charset="0"/>
        <a:buChar char="•"/>
        <a:defRPr kumimoji="1" sz="4409" kern="1200">
          <a:solidFill>
            <a:schemeClr val="tx1"/>
          </a:solidFill>
          <a:latin typeface="+mn-lt"/>
          <a:ea typeface="+mn-ea"/>
          <a:cs typeface="+mn-cs"/>
        </a:defRPr>
      </a:lvl1pPr>
      <a:lvl2pPr marL="1079929" indent="-359976" algn="l" defTabSz="1439906" rtl="0" eaLnBrk="1" latinLnBrk="0" hangingPunct="1">
        <a:lnSpc>
          <a:spcPct val="90000"/>
        </a:lnSpc>
        <a:spcBef>
          <a:spcPts val="787"/>
        </a:spcBef>
        <a:buFont typeface="Arial" panose="020B0604020202020204" pitchFamily="34" charset="0"/>
        <a:buChar char="•"/>
        <a:defRPr kumimoji="1" sz="3779" kern="1200">
          <a:solidFill>
            <a:schemeClr val="tx1"/>
          </a:solidFill>
          <a:latin typeface="+mn-lt"/>
          <a:ea typeface="+mn-ea"/>
          <a:cs typeface="+mn-cs"/>
        </a:defRPr>
      </a:lvl2pPr>
      <a:lvl3pPr marL="1799882" indent="-359976" algn="l" defTabSz="1439906" rtl="0" eaLnBrk="1" latinLnBrk="0" hangingPunct="1">
        <a:lnSpc>
          <a:spcPct val="90000"/>
        </a:lnSpc>
        <a:spcBef>
          <a:spcPts val="787"/>
        </a:spcBef>
        <a:buFont typeface="Arial" panose="020B0604020202020204" pitchFamily="34" charset="0"/>
        <a:buChar char="•"/>
        <a:defRPr kumimoji="1" sz="3149" kern="1200">
          <a:solidFill>
            <a:schemeClr val="tx1"/>
          </a:solidFill>
          <a:latin typeface="+mn-lt"/>
          <a:ea typeface="+mn-ea"/>
          <a:cs typeface="+mn-cs"/>
        </a:defRPr>
      </a:lvl3pPr>
      <a:lvl4pPr marL="2519835" indent="-359976" algn="l" defTabSz="1439906" rtl="0" eaLnBrk="1" latinLnBrk="0" hangingPunct="1">
        <a:lnSpc>
          <a:spcPct val="90000"/>
        </a:lnSpc>
        <a:spcBef>
          <a:spcPts val="787"/>
        </a:spcBef>
        <a:buFont typeface="Arial" panose="020B0604020202020204" pitchFamily="34" charset="0"/>
        <a:buChar char="•"/>
        <a:defRPr kumimoji="1" sz="2834" kern="1200">
          <a:solidFill>
            <a:schemeClr val="tx1"/>
          </a:solidFill>
          <a:latin typeface="+mn-lt"/>
          <a:ea typeface="+mn-ea"/>
          <a:cs typeface="+mn-cs"/>
        </a:defRPr>
      </a:lvl4pPr>
      <a:lvl5pPr marL="3239788" indent="-359976" algn="l" defTabSz="1439906" rtl="0" eaLnBrk="1" latinLnBrk="0" hangingPunct="1">
        <a:lnSpc>
          <a:spcPct val="90000"/>
        </a:lnSpc>
        <a:spcBef>
          <a:spcPts val="787"/>
        </a:spcBef>
        <a:buFont typeface="Arial" panose="020B0604020202020204" pitchFamily="34" charset="0"/>
        <a:buChar char="•"/>
        <a:defRPr kumimoji="1" sz="2834" kern="1200">
          <a:solidFill>
            <a:schemeClr val="tx1"/>
          </a:solidFill>
          <a:latin typeface="+mn-lt"/>
          <a:ea typeface="+mn-ea"/>
          <a:cs typeface="+mn-cs"/>
        </a:defRPr>
      </a:lvl5pPr>
      <a:lvl6pPr marL="3959741" indent="-359976" algn="l" defTabSz="1439906" rtl="0" eaLnBrk="1" latinLnBrk="0" hangingPunct="1">
        <a:lnSpc>
          <a:spcPct val="90000"/>
        </a:lnSpc>
        <a:spcBef>
          <a:spcPts val="787"/>
        </a:spcBef>
        <a:buFont typeface="Arial" panose="020B0604020202020204" pitchFamily="34" charset="0"/>
        <a:buChar char="•"/>
        <a:defRPr kumimoji="1" sz="2834" kern="1200">
          <a:solidFill>
            <a:schemeClr val="tx1"/>
          </a:solidFill>
          <a:latin typeface="+mn-lt"/>
          <a:ea typeface="+mn-ea"/>
          <a:cs typeface="+mn-cs"/>
        </a:defRPr>
      </a:lvl6pPr>
      <a:lvl7pPr marL="4679693" indent="-359976" algn="l" defTabSz="1439906" rtl="0" eaLnBrk="1" latinLnBrk="0" hangingPunct="1">
        <a:lnSpc>
          <a:spcPct val="90000"/>
        </a:lnSpc>
        <a:spcBef>
          <a:spcPts val="787"/>
        </a:spcBef>
        <a:buFont typeface="Arial" panose="020B0604020202020204" pitchFamily="34" charset="0"/>
        <a:buChar char="•"/>
        <a:defRPr kumimoji="1" sz="2834" kern="1200">
          <a:solidFill>
            <a:schemeClr val="tx1"/>
          </a:solidFill>
          <a:latin typeface="+mn-lt"/>
          <a:ea typeface="+mn-ea"/>
          <a:cs typeface="+mn-cs"/>
        </a:defRPr>
      </a:lvl7pPr>
      <a:lvl8pPr marL="5399646" indent="-359976" algn="l" defTabSz="1439906" rtl="0" eaLnBrk="1" latinLnBrk="0" hangingPunct="1">
        <a:lnSpc>
          <a:spcPct val="90000"/>
        </a:lnSpc>
        <a:spcBef>
          <a:spcPts val="787"/>
        </a:spcBef>
        <a:buFont typeface="Arial" panose="020B0604020202020204" pitchFamily="34" charset="0"/>
        <a:buChar char="•"/>
        <a:defRPr kumimoji="1" sz="2834" kern="1200">
          <a:solidFill>
            <a:schemeClr val="tx1"/>
          </a:solidFill>
          <a:latin typeface="+mn-lt"/>
          <a:ea typeface="+mn-ea"/>
          <a:cs typeface="+mn-cs"/>
        </a:defRPr>
      </a:lvl8pPr>
      <a:lvl9pPr marL="6119599" indent="-359976" algn="l" defTabSz="1439906" rtl="0" eaLnBrk="1" latinLnBrk="0" hangingPunct="1">
        <a:lnSpc>
          <a:spcPct val="90000"/>
        </a:lnSpc>
        <a:spcBef>
          <a:spcPts val="787"/>
        </a:spcBef>
        <a:buFont typeface="Arial" panose="020B0604020202020204" pitchFamily="34" charset="0"/>
        <a:buChar char="•"/>
        <a:defRPr kumimoji="1" sz="2834" kern="1200">
          <a:solidFill>
            <a:schemeClr val="tx1"/>
          </a:solidFill>
          <a:latin typeface="+mn-lt"/>
          <a:ea typeface="+mn-ea"/>
          <a:cs typeface="+mn-cs"/>
        </a:defRPr>
      </a:lvl9pPr>
    </p:bodyStyle>
    <p:otherStyle>
      <a:defPPr>
        <a:defRPr lang="ja-JP"/>
      </a:defPPr>
      <a:lvl1pPr marL="0" algn="l" defTabSz="1439906" rtl="0" eaLnBrk="1" latinLnBrk="0" hangingPunct="1">
        <a:defRPr kumimoji="1" sz="2834" kern="1200">
          <a:solidFill>
            <a:schemeClr val="tx1"/>
          </a:solidFill>
          <a:latin typeface="+mn-lt"/>
          <a:ea typeface="+mn-ea"/>
          <a:cs typeface="+mn-cs"/>
        </a:defRPr>
      </a:lvl1pPr>
      <a:lvl2pPr marL="719953" algn="l" defTabSz="1439906" rtl="0" eaLnBrk="1" latinLnBrk="0" hangingPunct="1">
        <a:defRPr kumimoji="1" sz="2834" kern="1200">
          <a:solidFill>
            <a:schemeClr val="tx1"/>
          </a:solidFill>
          <a:latin typeface="+mn-lt"/>
          <a:ea typeface="+mn-ea"/>
          <a:cs typeface="+mn-cs"/>
        </a:defRPr>
      </a:lvl2pPr>
      <a:lvl3pPr marL="1439906" algn="l" defTabSz="1439906" rtl="0" eaLnBrk="1" latinLnBrk="0" hangingPunct="1">
        <a:defRPr kumimoji="1" sz="2834" kern="1200">
          <a:solidFill>
            <a:schemeClr val="tx1"/>
          </a:solidFill>
          <a:latin typeface="+mn-lt"/>
          <a:ea typeface="+mn-ea"/>
          <a:cs typeface="+mn-cs"/>
        </a:defRPr>
      </a:lvl3pPr>
      <a:lvl4pPr marL="2159859" algn="l" defTabSz="1439906" rtl="0" eaLnBrk="1" latinLnBrk="0" hangingPunct="1">
        <a:defRPr kumimoji="1" sz="2834" kern="1200">
          <a:solidFill>
            <a:schemeClr val="tx1"/>
          </a:solidFill>
          <a:latin typeface="+mn-lt"/>
          <a:ea typeface="+mn-ea"/>
          <a:cs typeface="+mn-cs"/>
        </a:defRPr>
      </a:lvl4pPr>
      <a:lvl5pPr marL="2879811" algn="l" defTabSz="1439906" rtl="0" eaLnBrk="1" latinLnBrk="0" hangingPunct="1">
        <a:defRPr kumimoji="1" sz="2834" kern="1200">
          <a:solidFill>
            <a:schemeClr val="tx1"/>
          </a:solidFill>
          <a:latin typeface="+mn-lt"/>
          <a:ea typeface="+mn-ea"/>
          <a:cs typeface="+mn-cs"/>
        </a:defRPr>
      </a:lvl5pPr>
      <a:lvl6pPr marL="3599764" algn="l" defTabSz="1439906" rtl="0" eaLnBrk="1" latinLnBrk="0" hangingPunct="1">
        <a:defRPr kumimoji="1" sz="2834" kern="1200">
          <a:solidFill>
            <a:schemeClr val="tx1"/>
          </a:solidFill>
          <a:latin typeface="+mn-lt"/>
          <a:ea typeface="+mn-ea"/>
          <a:cs typeface="+mn-cs"/>
        </a:defRPr>
      </a:lvl6pPr>
      <a:lvl7pPr marL="4319717" algn="l" defTabSz="1439906" rtl="0" eaLnBrk="1" latinLnBrk="0" hangingPunct="1">
        <a:defRPr kumimoji="1" sz="2834" kern="1200">
          <a:solidFill>
            <a:schemeClr val="tx1"/>
          </a:solidFill>
          <a:latin typeface="+mn-lt"/>
          <a:ea typeface="+mn-ea"/>
          <a:cs typeface="+mn-cs"/>
        </a:defRPr>
      </a:lvl7pPr>
      <a:lvl8pPr marL="5039670" algn="l" defTabSz="1439906" rtl="0" eaLnBrk="1" latinLnBrk="0" hangingPunct="1">
        <a:defRPr kumimoji="1" sz="2834" kern="1200">
          <a:solidFill>
            <a:schemeClr val="tx1"/>
          </a:solidFill>
          <a:latin typeface="+mn-lt"/>
          <a:ea typeface="+mn-ea"/>
          <a:cs typeface="+mn-cs"/>
        </a:defRPr>
      </a:lvl8pPr>
      <a:lvl9pPr marL="5759623" algn="l" defTabSz="1439906" rtl="0" eaLnBrk="1" latinLnBrk="0" hangingPunct="1">
        <a:defRPr kumimoji="1" sz="283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990015" y="7506968"/>
            <a:ext cx="3240048" cy="431219"/>
          </a:xfrm>
          <a:prstGeom prst="rect">
            <a:avLst/>
          </a:prstGeom>
        </p:spPr>
        <p:txBody>
          <a:bodyPr vert="horz" lIns="91440" tIns="45720" rIns="91440" bIns="45720" rtlCol="0" anchor="ctr"/>
          <a:lstStyle>
            <a:lvl1pPr algn="l">
              <a:defRPr sz="1417">
                <a:solidFill>
                  <a:schemeClr val="tx1">
                    <a:tint val="75000"/>
                  </a:schemeClr>
                </a:solidFill>
              </a:defRPr>
            </a:lvl1pPr>
          </a:lstStyle>
          <a:p>
            <a:fld id="{C764DE79-268F-4C1A-8933-263129D2AF90}" type="datetimeFigureOut">
              <a:rPr lang="en-US" dirty="0"/>
              <a:t>10/4/2023</a:t>
            </a:fld>
            <a:endParaRPr lang="en-US" dirty="0"/>
          </a:p>
        </p:txBody>
      </p:sp>
      <p:sp>
        <p:nvSpPr>
          <p:cNvPr id="5" name="Footer Placeholder 4"/>
          <p:cNvSpPr>
            <a:spLocks noGrp="1"/>
          </p:cNvSpPr>
          <p:nvPr>
            <p:ph type="ftr" sz="quarter" idx="3"/>
          </p:nvPr>
        </p:nvSpPr>
        <p:spPr>
          <a:xfrm>
            <a:off x="4770071" y="7506968"/>
            <a:ext cx="4860072" cy="431219"/>
          </a:xfrm>
          <a:prstGeom prst="rect">
            <a:avLst/>
          </a:prstGeom>
        </p:spPr>
        <p:txBody>
          <a:bodyPr vert="horz" lIns="91440" tIns="45720" rIns="91440" bIns="45720" rtlCol="0" anchor="ctr"/>
          <a:lstStyle>
            <a:lvl1pPr algn="ctr">
              <a:defRPr sz="1417">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170150" y="7506968"/>
            <a:ext cx="3240048" cy="431219"/>
          </a:xfrm>
          <a:prstGeom prst="rect">
            <a:avLst/>
          </a:prstGeom>
        </p:spPr>
        <p:txBody>
          <a:bodyPr vert="horz" lIns="91440" tIns="45720" rIns="91440" bIns="45720" rtlCol="0" anchor="ctr"/>
          <a:lstStyle>
            <a:lvl1pPr algn="r">
              <a:defRPr sz="1417">
                <a:solidFill>
                  <a:schemeClr val="tx1">
                    <a:tint val="75000"/>
                  </a:schemeClr>
                </a:solidFill>
              </a:defRPr>
            </a:lvl1pPr>
          </a:lstStyle>
          <a:p>
            <a:fld id="{48F63A3B-78C7-47BE-AE5E-E10140E04643}" type="slidenum">
              <a:rPr lang="en-US" dirty="0"/>
              <a:t>‹#›</a:t>
            </a:fld>
            <a:endParaRPr lang="en-US" dirty="0"/>
          </a:p>
        </p:txBody>
      </p:sp>
      <p:sp>
        <p:nvSpPr>
          <p:cNvPr id="7" name="正方形/長方形 6">
            <a:extLst>
              <a:ext uri="{FF2B5EF4-FFF2-40B4-BE49-F238E27FC236}">
                <a16:creationId xmlns:a16="http://schemas.microsoft.com/office/drawing/2014/main" id="{736BA7AC-75F1-9A9C-DC92-1A483EA6DD68}"/>
              </a:ext>
            </a:extLst>
          </p:cNvPr>
          <p:cNvSpPr/>
          <p:nvPr userDrawn="1"/>
        </p:nvSpPr>
        <p:spPr>
          <a:xfrm>
            <a:off x="953227" y="2858616"/>
            <a:ext cx="11104095" cy="1758200"/>
          </a:xfrm>
          <a:prstGeom prst="rect">
            <a:avLst/>
          </a:prstGeom>
          <a:solidFill>
            <a:srgbClr val="6464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9953" rtl="0" eaLnBrk="1" fontAlgn="base" latinLnBrk="0" hangingPunct="1">
              <a:lnSpc>
                <a:spcPct val="100000"/>
              </a:lnSpc>
              <a:spcBef>
                <a:spcPct val="0"/>
              </a:spcBef>
              <a:spcAft>
                <a:spcPct val="0"/>
              </a:spcAft>
              <a:buClrTx/>
              <a:buSzTx/>
              <a:buFontTx/>
              <a:buNone/>
              <a:tabLst/>
              <a:defRPr/>
            </a:pPr>
            <a:endParaRPr kumimoji="1" lang="ja-JP" altLang="en-US" sz="6929" b="1" i="0" u="none" strike="noStrike" kern="1200" cap="none" spc="0" normalizeH="0" baseline="0" noProof="0" dirty="0">
              <a:ln>
                <a:noFill/>
              </a:ln>
              <a:solidFill>
                <a:prstClr val="white"/>
              </a:solidFill>
              <a:effectLst/>
              <a:uLnTx/>
              <a:uFillTx/>
              <a:latin typeface="游ゴシック"/>
              <a:ea typeface="游ゴシック" panose="020B0400000000000000" pitchFamily="50" charset="-128"/>
              <a:cs typeface="+mn-cs"/>
            </a:endParaRPr>
          </a:p>
        </p:txBody>
      </p:sp>
      <p:pic>
        <p:nvPicPr>
          <p:cNvPr id="8" name="図 7">
            <a:extLst>
              <a:ext uri="{FF2B5EF4-FFF2-40B4-BE49-F238E27FC236}">
                <a16:creationId xmlns:a16="http://schemas.microsoft.com/office/drawing/2014/main" id="{1E1D7988-760A-6A20-57BE-37C1E9EF6CB6}"/>
              </a:ext>
            </a:extLst>
          </p:cNvPr>
          <p:cNvPicPr>
            <a:picLocks noChangeAspect="1"/>
          </p:cNvPicPr>
          <p:nvPr userDrawn="1"/>
        </p:nvPicPr>
        <p:blipFill>
          <a:blip r:embed="rId3"/>
          <a:stretch>
            <a:fillRect/>
          </a:stretch>
        </p:blipFill>
        <p:spPr>
          <a:xfrm>
            <a:off x="12056934" y="2014471"/>
            <a:ext cx="883290" cy="873614"/>
          </a:xfrm>
          <a:prstGeom prst="rect">
            <a:avLst/>
          </a:prstGeom>
        </p:spPr>
      </p:pic>
      <p:pic>
        <p:nvPicPr>
          <p:cNvPr id="9" name="図 8">
            <a:extLst>
              <a:ext uri="{FF2B5EF4-FFF2-40B4-BE49-F238E27FC236}">
                <a16:creationId xmlns:a16="http://schemas.microsoft.com/office/drawing/2014/main" id="{5750C216-51EA-5389-88A7-C778AA2F35B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3226" y="682005"/>
            <a:ext cx="3141839" cy="731466"/>
          </a:xfrm>
          <a:prstGeom prst="rect">
            <a:avLst/>
          </a:prstGeom>
        </p:spPr>
      </p:pic>
      <p:sp>
        <p:nvSpPr>
          <p:cNvPr id="10" name="テキスト ボックス 9">
            <a:extLst>
              <a:ext uri="{FF2B5EF4-FFF2-40B4-BE49-F238E27FC236}">
                <a16:creationId xmlns:a16="http://schemas.microsoft.com/office/drawing/2014/main" id="{6A783B49-F0FE-2F06-E592-13772A7D4304}"/>
              </a:ext>
            </a:extLst>
          </p:cNvPr>
          <p:cNvSpPr txBox="1"/>
          <p:nvPr userDrawn="1"/>
        </p:nvSpPr>
        <p:spPr>
          <a:xfrm>
            <a:off x="531357" y="7678918"/>
            <a:ext cx="2404441" cy="310406"/>
          </a:xfrm>
          <a:prstGeom prst="rect">
            <a:avLst/>
          </a:prstGeom>
          <a:noFill/>
        </p:spPr>
        <p:txBody>
          <a:bodyPr wrap="none" rtlCol="0">
            <a:spAutoFit/>
          </a:bodyPr>
          <a:lstStyle/>
          <a:p>
            <a:pPr marL="0" marR="0" lvl="0" indent="0" algn="l" defTabSz="719953" rtl="0" eaLnBrk="1" fontAlgn="base" latinLnBrk="0" hangingPunct="1">
              <a:lnSpc>
                <a:spcPct val="100000"/>
              </a:lnSpc>
              <a:spcBef>
                <a:spcPct val="0"/>
              </a:spcBef>
              <a:spcAft>
                <a:spcPct val="0"/>
              </a:spcAft>
              <a:buClrTx/>
              <a:buSzTx/>
              <a:buFontTx/>
              <a:buNone/>
              <a:tabLst/>
              <a:defRPr/>
            </a:pPr>
            <a:r>
              <a:rPr kumimoji="1" lang="en-US" altLang="ja-JP" sz="1417"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rPr>
              <a:t>© i-PRO | All Rights Reserved.</a:t>
            </a:r>
            <a:endParaRPr kumimoji="1" lang="ja-JP" altLang="en-US" sz="1417"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endParaRPr>
          </a:p>
        </p:txBody>
      </p:sp>
    </p:spTree>
    <p:extLst>
      <p:ext uri="{BB962C8B-B14F-4D97-AF65-F5344CB8AC3E}">
        <p14:creationId xmlns:p14="http://schemas.microsoft.com/office/powerpoint/2010/main" val="1073608544"/>
      </p:ext>
    </p:extLst>
  </p:cSld>
  <p:clrMap bg1="lt1" tx1="dk1" bg2="lt2" tx2="dk2" accent1="accent1" accent2="accent2" accent3="accent3" accent4="accent4" accent5="accent5" accent6="accent6" hlink="hlink" folHlink="folHlink"/>
  <p:sldLayoutIdLst>
    <p:sldLayoutId id="2147483809" r:id="rId1"/>
  </p:sldLayoutIdLst>
  <p:txStyles>
    <p:titleStyle>
      <a:lvl1pPr algn="l" defTabSz="1079906" rtl="0" eaLnBrk="1" latinLnBrk="0" hangingPunct="1">
        <a:lnSpc>
          <a:spcPct val="90000"/>
        </a:lnSpc>
        <a:spcBef>
          <a:spcPct val="0"/>
        </a:spcBef>
        <a:buNone/>
        <a:defRPr kumimoji="1" sz="5196" kern="1200">
          <a:solidFill>
            <a:schemeClr val="tx1"/>
          </a:solidFill>
          <a:latin typeface="+mj-lt"/>
          <a:ea typeface="+mj-ea"/>
          <a:cs typeface="+mj-cs"/>
        </a:defRPr>
      </a:lvl1pPr>
    </p:titleStyle>
    <p:bodyStyle>
      <a:lvl1pPr marL="269977" indent="-269977" algn="l" defTabSz="1079906" rtl="0" eaLnBrk="1" latinLnBrk="0" hangingPunct="1">
        <a:lnSpc>
          <a:spcPct val="90000"/>
        </a:lnSpc>
        <a:spcBef>
          <a:spcPts val="1181"/>
        </a:spcBef>
        <a:buFont typeface="Arial" panose="020B0604020202020204" pitchFamily="34" charset="0"/>
        <a:buChar char="•"/>
        <a:defRPr kumimoji="1" sz="3307" kern="1200">
          <a:solidFill>
            <a:schemeClr val="tx1"/>
          </a:solidFill>
          <a:latin typeface="+mn-lt"/>
          <a:ea typeface="+mn-ea"/>
          <a:cs typeface="+mn-cs"/>
        </a:defRPr>
      </a:lvl1pPr>
      <a:lvl2pPr marL="809930" indent="-269977" algn="l" defTabSz="1079906" rtl="0" eaLnBrk="1" latinLnBrk="0" hangingPunct="1">
        <a:lnSpc>
          <a:spcPct val="90000"/>
        </a:lnSpc>
        <a:spcBef>
          <a:spcPts val="591"/>
        </a:spcBef>
        <a:buFont typeface="Arial" panose="020B0604020202020204" pitchFamily="34" charset="0"/>
        <a:buChar char="•"/>
        <a:defRPr kumimoji="1" sz="2834" kern="1200">
          <a:solidFill>
            <a:schemeClr val="tx1"/>
          </a:solidFill>
          <a:latin typeface="+mn-lt"/>
          <a:ea typeface="+mn-ea"/>
          <a:cs typeface="+mn-cs"/>
        </a:defRPr>
      </a:lvl2pPr>
      <a:lvl3pPr marL="1349883" indent="-269977" algn="l" defTabSz="1079906" rtl="0" eaLnBrk="1" latinLnBrk="0" hangingPunct="1">
        <a:lnSpc>
          <a:spcPct val="90000"/>
        </a:lnSpc>
        <a:spcBef>
          <a:spcPts val="591"/>
        </a:spcBef>
        <a:buFont typeface="Arial" panose="020B0604020202020204" pitchFamily="34" charset="0"/>
        <a:buChar char="•"/>
        <a:defRPr kumimoji="1" sz="2362" kern="1200">
          <a:solidFill>
            <a:schemeClr val="tx1"/>
          </a:solidFill>
          <a:latin typeface="+mn-lt"/>
          <a:ea typeface="+mn-ea"/>
          <a:cs typeface="+mn-cs"/>
        </a:defRPr>
      </a:lvl3pPr>
      <a:lvl4pPr marL="1889836" indent="-269977" algn="l" defTabSz="1079906"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4pPr>
      <a:lvl5pPr marL="2429789" indent="-269977" algn="l" defTabSz="1079906"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5pPr>
      <a:lvl6pPr marL="2969743" indent="-269977" algn="l" defTabSz="1079906"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6pPr>
      <a:lvl7pPr marL="3509696" indent="-269977" algn="l" defTabSz="1079906"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7pPr>
      <a:lvl8pPr marL="4049649" indent="-269977" algn="l" defTabSz="1079906"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8pPr>
      <a:lvl9pPr marL="4589602" indent="-269977" algn="l" defTabSz="1079906"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9pPr>
    </p:bodyStyle>
    <p:otherStyle>
      <a:defPPr>
        <a:defRPr lang="en-US"/>
      </a:defPPr>
      <a:lvl1pPr marL="0" algn="l" defTabSz="1079906" rtl="0" eaLnBrk="1" latinLnBrk="0" hangingPunct="1">
        <a:defRPr kumimoji="1" sz="2126" kern="1200">
          <a:solidFill>
            <a:schemeClr val="tx1"/>
          </a:solidFill>
          <a:latin typeface="+mn-lt"/>
          <a:ea typeface="+mn-ea"/>
          <a:cs typeface="+mn-cs"/>
        </a:defRPr>
      </a:lvl1pPr>
      <a:lvl2pPr marL="539953" algn="l" defTabSz="1079906" rtl="0" eaLnBrk="1" latinLnBrk="0" hangingPunct="1">
        <a:defRPr kumimoji="1" sz="2126" kern="1200">
          <a:solidFill>
            <a:schemeClr val="tx1"/>
          </a:solidFill>
          <a:latin typeface="+mn-lt"/>
          <a:ea typeface="+mn-ea"/>
          <a:cs typeface="+mn-cs"/>
        </a:defRPr>
      </a:lvl2pPr>
      <a:lvl3pPr marL="1079906" algn="l" defTabSz="1079906" rtl="0" eaLnBrk="1" latinLnBrk="0" hangingPunct="1">
        <a:defRPr kumimoji="1" sz="2126" kern="1200">
          <a:solidFill>
            <a:schemeClr val="tx1"/>
          </a:solidFill>
          <a:latin typeface="+mn-lt"/>
          <a:ea typeface="+mn-ea"/>
          <a:cs typeface="+mn-cs"/>
        </a:defRPr>
      </a:lvl3pPr>
      <a:lvl4pPr marL="1619860" algn="l" defTabSz="1079906" rtl="0" eaLnBrk="1" latinLnBrk="0" hangingPunct="1">
        <a:defRPr kumimoji="1" sz="2126" kern="1200">
          <a:solidFill>
            <a:schemeClr val="tx1"/>
          </a:solidFill>
          <a:latin typeface="+mn-lt"/>
          <a:ea typeface="+mn-ea"/>
          <a:cs typeface="+mn-cs"/>
        </a:defRPr>
      </a:lvl4pPr>
      <a:lvl5pPr marL="2159813" algn="l" defTabSz="1079906" rtl="0" eaLnBrk="1" latinLnBrk="0" hangingPunct="1">
        <a:defRPr kumimoji="1" sz="2126" kern="1200">
          <a:solidFill>
            <a:schemeClr val="tx1"/>
          </a:solidFill>
          <a:latin typeface="+mn-lt"/>
          <a:ea typeface="+mn-ea"/>
          <a:cs typeface="+mn-cs"/>
        </a:defRPr>
      </a:lvl5pPr>
      <a:lvl6pPr marL="2699766" algn="l" defTabSz="1079906" rtl="0" eaLnBrk="1" latinLnBrk="0" hangingPunct="1">
        <a:defRPr kumimoji="1" sz="2126" kern="1200">
          <a:solidFill>
            <a:schemeClr val="tx1"/>
          </a:solidFill>
          <a:latin typeface="+mn-lt"/>
          <a:ea typeface="+mn-ea"/>
          <a:cs typeface="+mn-cs"/>
        </a:defRPr>
      </a:lvl6pPr>
      <a:lvl7pPr marL="3239719" algn="l" defTabSz="1079906" rtl="0" eaLnBrk="1" latinLnBrk="0" hangingPunct="1">
        <a:defRPr kumimoji="1" sz="2126" kern="1200">
          <a:solidFill>
            <a:schemeClr val="tx1"/>
          </a:solidFill>
          <a:latin typeface="+mn-lt"/>
          <a:ea typeface="+mn-ea"/>
          <a:cs typeface="+mn-cs"/>
        </a:defRPr>
      </a:lvl7pPr>
      <a:lvl8pPr marL="3779672" algn="l" defTabSz="1079906" rtl="0" eaLnBrk="1" latinLnBrk="0" hangingPunct="1">
        <a:defRPr kumimoji="1" sz="2126" kern="1200">
          <a:solidFill>
            <a:schemeClr val="tx1"/>
          </a:solidFill>
          <a:latin typeface="+mn-lt"/>
          <a:ea typeface="+mn-ea"/>
          <a:cs typeface="+mn-cs"/>
        </a:defRPr>
      </a:lvl8pPr>
      <a:lvl9pPr marL="4319626" algn="l" defTabSz="1079906" rtl="0" eaLnBrk="1" latinLnBrk="0" hangingPunct="1">
        <a:defRPr kumimoji="1" sz="212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5977BDE-C04A-6D01-9626-01364EA55E7A}"/>
              </a:ext>
            </a:extLst>
          </p:cNvPr>
          <p:cNvSpPr/>
          <p:nvPr userDrawn="1"/>
        </p:nvSpPr>
        <p:spPr>
          <a:xfrm>
            <a:off x="0" y="-4401"/>
            <a:ext cx="14400213" cy="573361"/>
          </a:xfrm>
          <a:prstGeom prst="rect">
            <a:avLst/>
          </a:prstGeom>
          <a:solidFill>
            <a:srgbClr val="6464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719953"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游ゴシック" panose="020F0502020204030204"/>
              <a:ea typeface="+mn-ea"/>
              <a:cs typeface="+mn-cs"/>
            </a:endParaRPr>
          </a:p>
        </p:txBody>
      </p:sp>
      <p:sp>
        <p:nvSpPr>
          <p:cNvPr id="9" name="テキスト ボックス 8">
            <a:extLst>
              <a:ext uri="{FF2B5EF4-FFF2-40B4-BE49-F238E27FC236}">
                <a16:creationId xmlns:a16="http://schemas.microsoft.com/office/drawing/2014/main" id="{70019D05-30C8-D214-B2EB-B55BC799953E}"/>
              </a:ext>
            </a:extLst>
          </p:cNvPr>
          <p:cNvSpPr txBox="1"/>
          <p:nvPr userDrawn="1"/>
        </p:nvSpPr>
        <p:spPr>
          <a:xfrm>
            <a:off x="11893789" y="7770775"/>
            <a:ext cx="2404440" cy="310406"/>
          </a:xfrm>
          <a:prstGeom prst="rect">
            <a:avLst/>
          </a:prstGeom>
          <a:noFill/>
        </p:spPr>
        <p:txBody>
          <a:bodyPr wrap="none" rtlCol="0">
            <a:spAutoFit/>
          </a:bodyPr>
          <a:lstStyle/>
          <a:p>
            <a:pPr marL="0" marR="0" lvl="0" indent="0" algn="r" defTabSz="719953" rtl="0" eaLnBrk="1" fontAlgn="base" latinLnBrk="0" hangingPunct="1">
              <a:lnSpc>
                <a:spcPct val="100000"/>
              </a:lnSpc>
              <a:spcBef>
                <a:spcPct val="0"/>
              </a:spcBef>
              <a:spcAft>
                <a:spcPct val="0"/>
              </a:spcAft>
              <a:buClrTx/>
              <a:buSzTx/>
              <a:buFontTx/>
              <a:buNone/>
              <a:tabLst/>
              <a:defRPr/>
            </a:pPr>
            <a:r>
              <a:rPr kumimoji="1" lang="en-US" altLang="ja-JP" sz="1417"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rPr>
              <a:t>© i-PRO | All Rights Reserved.</a:t>
            </a:r>
            <a:endParaRPr kumimoji="1" lang="ja-JP" altLang="en-US" sz="1417"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endParaRPr>
          </a:p>
        </p:txBody>
      </p:sp>
      <p:pic>
        <p:nvPicPr>
          <p:cNvPr id="10" name="図 9">
            <a:extLst>
              <a:ext uri="{FF2B5EF4-FFF2-40B4-BE49-F238E27FC236}">
                <a16:creationId xmlns:a16="http://schemas.microsoft.com/office/drawing/2014/main" id="{E758868E-982C-B2C7-6D34-42221B0BC8B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74728" y="7735879"/>
            <a:ext cx="1135913" cy="264457"/>
          </a:xfrm>
          <a:prstGeom prst="rect">
            <a:avLst/>
          </a:prstGeom>
        </p:spPr>
      </p:pic>
      <p:cxnSp>
        <p:nvCxnSpPr>
          <p:cNvPr id="11" name="直線コネクタ 10">
            <a:extLst>
              <a:ext uri="{FF2B5EF4-FFF2-40B4-BE49-F238E27FC236}">
                <a16:creationId xmlns:a16="http://schemas.microsoft.com/office/drawing/2014/main" id="{50376A08-0A7D-F738-1B70-F6AD1ACF54EE}"/>
              </a:ext>
            </a:extLst>
          </p:cNvPr>
          <p:cNvCxnSpPr/>
          <p:nvPr userDrawn="1"/>
        </p:nvCxnSpPr>
        <p:spPr>
          <a:xfrm>
            <a:off x="0" y="7613856"/>
            <a:ext cx="14400213" cy="0"/>
          </a:xfrm>
          <a:prstGeom prst="line">
            <a:avLst/>
          </a:prstGeom>
          <a:ln w="38100">
            <a:solidFill>
              <a:srgbClr val="E2E3E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0140977"/>
      </p:ext>
    </p:extLst>
  </p:cSld>
  <p:clrMap bg1="lt1" tx1="dk1" bg2="lt2" tx2="dk2" accent1="accent1" accent2="accent2" accent3="accent3" accent4="accent4" accent5="accent5" accent6="accent6" hlink="hlink" folHlink="folHlink"/>
  <p:sldLayoutIdLst>
    <p:sldLayoutId id="2147483823" r:id="rId1"/>
    <p:sldLayoutId id="2147483827" r:id="rId2"/>
    <p:sldLayoutId id="2147483828" r:id="rId3"/>
    <p:sldLayoutId id="2147483829" r:id="rId4"/>
  </p:sldLayoutIdLst>
  <p:txStyles>
    <p:titleStyle>
      <a:lvl1pPr algn="l" defTabSz="1079906" rtl="0" eaLnBrk="1" latinLnBrk="0" hangingPunct="1">
        <a:lnSpc>
          <a:spcPct val="90000"/>
        </a:lnSpc>
        <a:spcBef>
          <a:spcPct val="0"/>
        </a:spcBef>
        <a:buNone/>
        <a:defRPr kumimoji="1" sz="5196" kern="1200">
          <a:solidFill>
            <a:schemeClr val="tx1"/>
          </a:solidFill>
          <a:latin typeface="+mj-lt"/>
          <a:ea typeface="+mj-ea"/>
          <a:cs typeface="+mj-cs"/>
        </a:defRPr>
      </a:lvl1pPr>
    </p:titleStyle>
    <p:bodyStyle>
      <a:lvl1pPr marL="269977" indent="-269977" algn="l" defTabSz="1079906" rtl="0" eaLnBrk="1" latinLnBrk="0" hangingPunct="1">
        <a:lnSpc>
          <a:spcPct val="90000"/>
        </a:lnSpc>
        <a:spcBef>
          <a:spcPts val="1181"/>
        </a:spcBef>
        <a:buFont typeface="Arial" panose="020B0604020202020204" pitchFamily="34" charset="0"/>
        <a:buChar char="•"/>
        <a:defRPr kumimoji="1" sz="3307" kern="1200">
          <a:solidFill>
            <a:schemeClr val="tx1"/>
          </a:solidFill>
          <a:latin typeface="+mn-lt"/>
          <a:ea typeface="+mn-ea"/>
          <a:cs typeface="+mn-cs"/>
        </a:defRPr>
      </a:lvl1pPr>
      <a:lvl2pPr marL="809930" indent="-269977" algn="l" defTabSz="1079906" rtl="0" eaLnBrk="1" latinLnBrk="0" hangingPunct="1">
        <a:lnSpc>
          <a:spcPct val="90000"/>
        </a:lnSpc>
        <a:spcBef>
          <a:spcPts val="591"/>
        </a:spcBef>
        <a:buFont typeface="Arial" panose="020B0604020202020204" pitchFamily="34" charset="0"/>
        <a:buChar char="•"/>
        <a:defRPr kumimoji="1" sz="2834" kern="1200">
          <a:solidFill>
            <a:schemeClr val="tx1"/>
          </a:solidFill>
          <a:latin typeface="+mn-lt"/>
          <a:ea typeface="+mn-ea"/>
          <a:cs typeface="+mn-cs"/>
        </a:defRPr>
      </a:lvl2pPr>
      <a:lvl3pPr marL="1349883" indent="-269977" algn="l" defTabSz="1079906" rtl="0" eaLnBrk="1" latinLnBrk="0" hangingPunct="1">
        <a:lnSpc>
          <a:spcPct val="90000"/>
        </a:lnSpc>
        <a:spcBef>
          <a:spcPts val="591"/>
        </a:spcBef>
        <a:buFont typeface="Arial" panose="020B0604020202020204" pitchFamily="34" charset="0"/>
        <a:buChar char="•"/>
        <a:defRPr kumimoji="1" sz="2362" kern="1200">
          <a:solidFill>
            <a:schemeClr val="tx1"/>
          </a:solidFill>
          <a:latin typeface="+mn-lt"/>
          <a:ea typeface="+mn-ea"/>
          <a:cs typeface="+mn-cs"/>
        </a:defRPr>
      </a:lvl3pPr>
      <a:lvl4pPr marL="1889836" indent="-269977" algn="l" defTabSz="1079906"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4pPr>
      <a:lvl5pPr marL="2429789" indent="-269977" algn="l" defTabSz="1079906"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5pPr>
      <a:lvl6pPr marL="2969743" indent="-269977" algn="l" defTabSz="1079906"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6pPr>
      <a:lvl7pPr marL="3509696" indent="-269977" algn="l" defTabSz="1079906"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7pPr>
      <a:lvl8pPr marL="4049649" indent="-269977" algn="l" defTabSz="1079906"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8pPr>
      <a:lvl9pPr marL="4589602" indent="-269977" algn="l" defTabSz="1079906"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9pPr>
    </p:bodyStyle>
    <p:otherStyle>
      <a:defPPr>
        <a:defRPr lang="en-US"/>
      </a:defPPr>
      <a:lvl1pPr marL="0" algn="l" defTabSz="1079906" rtl="0" eaLnBrk="1" latinLnBrk="0" hangingPunct="1">
        <a:defRPr kumimoji="1" sz="2126" kern="1200">
          <a:solidFill>
            <a:schemeClr val="tx1"/>
          </a:solidFill>
          <a:latin typeface="+mn-lt"/>
          <a:ea typeface="+mn-ea"/>
          <a:cs typeface="+mn-cs"/>
        </a:defRPr>
      </a:lvl1pPr>
      <a:lvl2pPr marL="539953" algn="l" defTabSz="1079906" rtl="0" eaLnBrk="1" latinLnBrk="0" hangingPunct="1">
        <a:defRPr kumimoji="1" sz="2126" kern="1200">
          <a:solidFill>
            <a:schemeClr val="tx1"/>
          </a:solidFill>
          <a:latin typeface="+mn-lt"/>
          <a:ea typeface="+mn-ea"/>
          <a:cs typeface="+mn-cs"/>
        </a:defRPr>
      </a:lvl2pPr>
      <a:lvl3pPr marL="1079906" algn="l" defTabSz="1079906" rtl="0" eaLnBrk="1" latinLnBrk="0" hangingPunct="1">
        <a:defRPr kumimoji="1" sz="2126" kern="1200">
          <a:solidFill>
            <a:schemeClr val="tx1"/>
          </a:solidFill>
          <a:latin typeface="+mn-lt"/>
          <a:ea typeface="+mn-ea"/>
          <a:cs typeface="+mn-cs"/>
        </a:defRPr>
      </a:lvl3pPr>
      <a:lvl4pPr marL="1619860" algn="l" defTabSz="1079906" rtl="0" eaLnBrk="1" latinLnBrk="0" hangingPunct="1">
        <a:defRPr kumimoji="1" sz="2126" kern="1200">
          <a:solidFill>
            <a:schemeClr val="tx1"/>
          </a:solidFill>
          <a:latin typeface="+mn-lt"/>
          <a:ea typeface="+mn-ea"/>
          <a:cs typeface="+mn-cs"/>
        </a:defRPr>
      </a:lvl4pPr>
      <a:lvl5pPr marL="2159813" algn="l" defTabSz="1079906" rtl="0" eaLnBrk="1" latinLnBrk="0" hangingPunct="1">
        <a:defRPr kumimoji="1" sz="2126" kern="1200">
          <a:solidFill>
            <a:schemeClr val="tx1"/>
          </a:solidFill>
          <a:latin typeface="+mn-lt"/>
          <a:ea typeface="+mn-ea"/>
          <a:cs typeface="+mn-cs"/>
        </a:defRPr>
      </a:lvl5pPr>
      <a:lvl6pPr marL="2699766" algn="l" defTabSz="1079906" rtl="0" eaLnBrk="1" latinLnBrk="0" hangingPunct="1">
        <a:defRPr kumimoji="1" sz="2126" kern="1200">
          <a:solidFill>
            <a:schemeClr val="tx1"/>
          </a:solidFill>
          <a:latin typeface="+mn-lt"/>
          <a:ea typeface="+mn-ea"/>
          <a:cs typeface="+mn-cs"/>
        </a:defRPr>
      </a:lvl6pPr>
      <a:lvl7pPr marL="3239719" algn="l" defTabSz="1079906" rtl="0" eaLnBrk="1" latinLnBrk="0" hangingPunct="1">
        <a:defRPr kumimoji="1" sz="2126" kern="1200">
          <a:solidFill>
            <a:schemeClr val="tx1"/>
          </a:solidFill>
          <a:latin typeface="+mn-lt"/>
          <a:ea typeface="+mn-ea"/>
          <a:cs typeface="+mn-cs"/>
        </a:defRPr>
      </a:lvl7pPr>
      <a:lvl8pPr marL="3779672" algn="l" defTabSz="1079906" rtl="0" eaLnBrk="1" latinLnBrk="0" hangingPunct="1">
        <a:defRPr kumimoji="1" sz="2126" kern="1200">
          <a:solidFill>
            <a:schemeClr val="tx1"/>
          </a:solidFill>
          <a:latin typeface="+mn-lt"/>
          <a:ea typeface="+mn-ea"/>
          <a:cs typeface="+mn-cs"/>
        </a:defRPr>
      </a:lvl8pPr>
      <a:lvl9pPr marL="4319626" algn="l" defTabSz="1079906" rtl="0" eaLnBrk="1" latinLnBrk="0" hangingPunct="1">
        <a:defRPr kumimoji="1" sz="212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図 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75040" y="669390"/>
            <a:ext cx="3095737" cy="720733"/>
          </a:xfrm>
          <a:prstGeom prst="rect">
            <a:avLst/>
          </a:prstGeom>
        </p:spPr>
      </p:pic>
      <p:sp>
        <p:nvSpPr>
          <p:cNvPr id="6" name="テキスト ボックス 5"/>
          <p:cNvSpPr txBox="1"/>
          <p:nvPr userDrawn="1"/>
        </p:nvSpPr>
        <p:spPr>
          <a:xfrm>
            <a:off x="531357" y="7678918"/>
            <a:ext cx="2404441" cy="310406"/>
          </a:xfrm>
          <a:prstGeom prst="rect">
            <a:avLst/>
          </a:prstGeom>
          <a:noFill/>
        </p:spPr>
        <p:txBody>
          <a:bodyPr wrap="none" rtlCol="0">
            <a:spAutoFit/>
          </a:bodyPr>
          <a:lstStyle/>
          <a:p>
            <a:pPr marL="0" marR="0" lvl="0" indent="0" algn="l" defTabSz="1079929" rtl="0" eaLnBrk="1" fontAlgn="auto" latinLnBrk="0" hangingPunct="1">
              <a:lnSpc>
                <a:spcPct val="100000"/>
              </a:lnSpc>
              <a:spcBef>
                <a:spcPts val="0"/>
              </a:spcBef>
              <a:spcAft>
                <a:spcPts val="0"/>
              </a:spcAft>
              <a:buClrTx/>
              <a:buSzTx/>
              <a:buFontTx/>
              <a:buNone/>
              <a:tabLst/>
              <a:defRPr/>
            </a:pPr>
            <a:r>
              <a:rPr kumimoji="1" lang="en-US" altLang="ja-JP" sz="1417" b="0" i="0" u="none" strike="noStrike" kern="1200" cap="none" spc="0" normalizeH="0" baseline="0" noProof="0" dirty="0">
                <a:ln>
                  <a:noFill/>
                </a:ln>
                <a:solidFill>
                  <a:srgbClr val="000000"/>
                </a:solidFill>
                <a:effectLst/>
                <a:uLnTx/>
                <a:uFillTx/>
                <a:latin typeface="Calibri" panose="020F0502020204030204" pitchFamily="34" charset="0"/>
                <a:ea typeface="Yu Gothic UI"/>
                <a:cs typeface="Calibri" panose="020F0502020204030204" pitchFamily="34" charset="0"/>
              </a:rPr>
              <a:t>© i-PRO | All Rights Reserved.</a:t>
            </a:r>
            <a:endParaRPr kumimoji="1" lang="ja-JP" altLang="en-US" sz="1417" b="0" i="0" u="none" strike="noStrike" kern="1200" cap="none" spc="0" normalizeH="0" baseline="0" noProof="0" dirty="0">
              <a:ln>
                <a:noFill/>
              </a:ln>
              <a:solidFill>
                <a:srgbClr val="000000"/>
              </a:solidFill>
              <a:effectLst/>
              <a:uLnTx/>
              <a:uFillTx/>
              <a:latin typeface="Calibri" panose="020F0502020204030204" pitchFamily="34" charset="0"/>
              <a:ea typeface="Yu Gothic UI"/>
              <a:cs typeface="Calibri" panose="020F0502020204030204" pitchFamily="34" charset="0"/>
            </a:endParaRPr>
          </a:p>
        </p:txBody>
      </p:sp>
      <p:sp>
        <p:nvSpPr>
          <p:cNvPr id="5" name="正方形/長方形 4"/>
          <p:cNvSpPr/>
          <p:nvPr userDrawn="1"/>
        </p:nvSpPr>
        <p:spPr>
          <a:xfrm>
            <a:off x="13761853" y="7422"/>
            <a:ext cx="638361" cy="638306"/>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2126" b="0" i="0" u="none" strike="noStrike" kern="1200" cap="none" spc="0" normalizeH="0" baseline="0" noProof="0">
              <a:ln>
                <a:noFill/>
              </a:ln>
              <a:solidFill>
                <a:srgbClr val="FFFFFF"/>
              </a:solidFill>
              <a:effectLst/>
              <a:uLnTx/>
              <a:uFillTx/>
              <a:latin typeface="Calibri"/>
              <a:ea typeface="Yu Gothic UI"/>
              <a:cs typeface="+mn-cs"/>
            </a:endParaRPr>
          </a:p>
        </p:txBody>
      </p:sp>
      <p:sp>
        <p:nvSpPr>
          <p:cNvPr id="8" name="正方形/長方形 7"/>
          <p:cNvSpPr/>
          <p:nvPr userDrawn="1"/>
        </p:nvSpPr>
        <p:spPr>
          <a:xfrm>
            <a:off x="11831929" y="645727"/>
            <a:ext cx="1929925" cy="1929759"/>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2126" b="0" i="0" u="none" strike="noStrike" kern="1200" cap="none" spc="0" normalizeH="0" baseline="0" noProof="0">
              <a:ln>
                <a:noFill/>
              </a:ln>
              <a:solidFill>
                <a:srgbClr val="FFFFFF"/>
              </a:solidFill>
              <a:effectLst/>
              <a:uLnTx/>
              <a:uFillTx/>
              <a:latin typeface="Calibri"/>
              <a:ea typeface="Yu Gothic UI"/>
              <a:cs typeface="+mn-cs"/>
            </a:endParaRPr>
          </a:p>
        </p:txBody>
      </p:sp>
    </p:spTree>
    <p:extLst>
      <p:ext uri="{BB962C8B-B14F-4D97-AF65-F5344CB8AC3E}">
        <p14:creationId xmlns:p14="http://schemas.microsoft.com/office/powerpoint/2010/main" val="4055463314"/>
      </p:ext>
    </p:extLst>
  </p:cSld>
  <p:clrMap bg1="lt1" tx1="dk1" bg2="lt2" tx2="dk2" accent1="accent1" accent2="accent2" accent3="accent3" accent4="accent4" accent5="accent5" accent6="accent6" hlink="hlink" folHlink="folHlink"/>
  <p:sldLayoutIdLst>
    <p:sldLayoutId id="2147483740" r:id="rId1"/>
    <p:sldLayoutId id="2147483825" r:id="rId2"/>
  </p:sldLayoutIdLst>
  <p:txStyles>
    <p:titleStyle>
      <a:lvl1pPr algn="ctr" defTabSz="719953" rtl="0" eaLnBrk="1" fontAlgn="base" hangingPunct="1">
        <a:spcBef>
          <a:spcPct val="0"/>
        </a:spcBef>
        <a:spcAft>
          <a:spcPct val="0"/>
        </a:spcAft>
        <a:defRPr kumimoji="1" sz="6929" kern="1200">
          <a:solidFill>
            <a:schemeClr val="tx1"/>
          </a:solidFill>
          <a:latin typeface="+mj-lt"/>
          <a:ea typeface="+mj-ea"/>
          <a:cs typeface="ＭＳ Ｐゴシック" charset="0"/>
        </a:defRPr>
      </a:lvl1pPr>
      <a:lvl2pPr algn="ctr" defTabSz="719953" rtl="0" eaLnBrk="1" fontAlgn="base" hangingPunct="1">
        <a:spcBef>
          <a:spcPct val="0"/>
        </a:spcBef>
        <a:spcAft>
          <a:spcPct val="0"/>
        </a:spcAft>
        <a:defRPr kumimoji="1" sz="6929">
          <a:solidFill>
            <a:schemeClr val="tx1"/>
          </a:solidFill>
          <a:latin typeface="Calibri" charset="0"/>
          <a:ea typeface="ＭＳ Ｐゴシック" charset="0"/>
          <a:cs typeface="ＭＳ Ｐゴシック" charset="0"/>
        </a:defRPr>
      </a:lvl2pPr>
      <a:lvl3pPr algn="ctr" defTabSz="719953" rtl="0" eaLnBrk="1" fontAlgn="base" hangingPunct="1">
        <a:spcBef>
          <a:spcPct val="0"/>
        </a:spcBef>
        <a:spcAft>
          <a:spcPct val="0"/>
        </a:spcAft>
        <a:defRPr kumimoji="1" sz="6929">
          <a:solidFill>
            <a:schemeClr val="tx1"/>
          </a:solidFill>
          <a:latin typeface="Calibri" charset="0"/>
          <a:ea typeface="ＭＳ Ｐゴシック" charset="0"/>
          <a:cs typeface="ＭＳ Ｐゴシック" charset="0"/>
        </a:defRPr>
      </a:lvl3pPr>
      <a:lvl4pPr algn="ctr" defTabSz="719953" rtl="0" eaLnBrk="1" fontAlgn="base" hangingPunct="1">
        <a:spcBef>
          <a:spcPct val="0"/>
        </a:spcBef>
        <a:spcAft>
          <a:spcPct val="0"/>
        </a:spcAft>
        <a:defRPr kumimoji="1" sz="6929">
          <a:solidFill>
            <a:schemeClr val="tx1"/>
          </a:solidFill>
          <a:latin typeface="Calibri" charset="0"/>
          <a:ea typeface="ＭＳ Ｐゴシック" charset="0"/>
          <a:cs typeface="ＭＳ Ｐゴシック" charset="0"/>
        </a:defRPr>
      </a:lvl4pPr>
      <a:lvl5pPr algn="ctr" defTabSz="719953" rtl="0" eaLnBrk="1" fontAlgn="base" hangingPunct="1">
        <a:spcBef>
          <a:spcPct val="0"/>
        </a:spcBef>
        <a:spcAft>
          <a:spcPct val="0"/>
        </a:spcAft>
        <a:defRPr kumimoji="1" sz="6929">
          <a:solidFill>
            <a:schemeClr val="tx1"/>
          </a:solidFill>
          <a:latin typeface="Calibri" charset="0"/>
          <a:ea typeface="ＭＳ Ｐゴシック" charset="0"/>
          <a:cs typeface="ＭＳ Ｐゴシック" charset="0"/>
        </a:defRPr>
      </a:lvl5pPr>
      <a:lvl6pPr marL="719953" algn="ctr" defTabSz="719953" rtl="0" eaLnBrk="1" fontAlgn="base" hangingPunct="1">
        <a:spcBef>
          <a:spcPct val="0"/>
        </a:spcBef>
        <a:spcAft>
          <a:spcPct val="0"/>
        </a:spcAft>
        <a:defRPr kumimoji="1" sz="6929">
          <a:solidFill>
            <a:schemeClr val="tx1"/>
          </a:solidFill>
          <a:latin typeface="Calibri" charset="0"/>
          <a:ea typeface="ＭＳ Ｐゴシック" charset="0"/>
          <a:cs typeface="ＭＳ Ｐゴシック" charset="0"/>
        </a:defRPr>
      </a:lvl6pPr>
      <a:lvl7pPr marL="1439906" algn="ctr" defTabSz="719953" rtl="0" eaLnBrk="1" fontAlgn="base" hangingPunct="1">
        <a:spcBef>
          <a:spcPct val="0"/>
        </a:spcBef>
        <a:spcAft>
          <a:spcPct val="0"/>
        </a:spcAft>
        <a:defRPr kumimoji="1" sz="6929">
          <a:solidFill>
            <a:schemeClr val="tx1"/>
          </a:solidFill>
          <a:latin typeface="Calibri" charset="0"/>
          <a:ea typeface="ＭＳ Ｐゴシック" charset="0"/>
          <a:cs typeface="ＭＳ Ｐゴシック" charset="0"/>
        </a:defRPr>
      </a:lvl7pPr>
      <a:lvl8pPr marL="2159859" algn="ctr" defTabSz="719953" rtl="0" eaLnBrk="1" fontAlgn="base" hangingPunct="1">
        <a:spcBef>
          <a:spcPct val="0"/>
        </a:spcBef>
        <a:spcAft>
          <a:spcPct val="0"/>
        </a:spcAft>
        <a:defRPr kumimoji="1" sz="6929">
          <a:solidFill>
            <a:schemeClr val="tx1"/>
          </a:solidFill>
          <a:latin typeface="Calibri" charset="0"/>
          <a:ea typeface="ＭＳ Ｐゴシック" charset="0"/>
          <a:cs typeface="ＭＳ Ｐゴシック" charset="0"/>
        </a:defRPr>
      </a:lvl8pPr>
      <a:lvl9pPr marL="2879811" algn="ctr" defTabSz="719953" rtl="0" eaLnBrk="1" fontAlgn="base" hangingPunct="1">
        <a:spcBef>
          <a:spcPct val="0"/>
        </a:spcBef>
        <a:spcAft>
          <a:spcPct val="0"/>
        </a:spcAft>
        <a:defRPr kumimoji="1" sz="6929">
          <a:solidFill>
            <a:schemeClr val="tx1"/>
          </a:solidFill>
          <a:latin typeface="Calibri" charset="0"/>
          <a:ea typeface="ＭＳ Ｐゴシック" charset="0"/>
          <a:cs typeface="ＭＳ Ｐゴシック" charset="0"/>
        </a:defRPr>
      </a:lvl9pPr>
    </p:titleStyle>
    <p:bodyStyle>
      <a:lvl1pPr marL="539965" indent="-539965" algn="l" defTabSz="719953" rtl="0" eaLnBrk="1" fontAlgn="base" hangingPunct="1">
        <a:spcBef>
          <a:spcPct val="20000"/>
        </a:spcBef>
        <a:spcAft>
          <a:spcPct val="0"/>
        </a:spcAft>
        <a:buFont typeface="Arial" charset="0"/>
        <a:buChar char="•"/>
        <a:defRPr kumimoji="1" sz="5039" kern="1200">
          <a:solidFill>
            <a:schemeClr val="tx1"/>
          </a:solidFill>
          <a:latin typeface="+mn-lt"/>
          <a:ea typeface="+mn-ea"/>
          <a:cs typeface="ＭＳ Ｐゴシック" charset="0"/>
        </a:defRPr>
      </a:lvl1pPr>
      <a:lvl2pPr marL="1169923" indent="-449971" algn="l" defTabSz="719953" rtl="0" eaLnBrk="1" fontAlgn="base" hangingPunct="1">
        <a:spcBef>
          <a:spcPct val="20000"/>
        </a:spcBef>
        <a:spcAft>
          <a:spcPct val="0"/>
        </a:spcAft>
        <a:buFont typeface="Arial" charset="0"/>
        <a:buChar char="–"/>
        <a:defRPr kumimoji="1" sz="4409" kern="1200">
          <a:solidFill>
            <a:schemeClr val="tx1"/>
          </a:solidFill>
          <a:latin typeface="+mn-lt"/>
          <a:ea typeface="+mn-ea"/>
          <a:cs typeface="+mn-cs"/>
        </a:defRPr>
      </a:lvl2pPr>
      <a:lvl3pPr marL="1799882" indent="-359976" algn="l" defTabSz="719953" rtl="0" eaLnBrk="1" fontAlgn="base" hangingPunct="1">
        <a:spcBef>
          <a:spcPct val="20000"/>
        </a:spcBef>
        <a:spcAft>
          <a:spcPct val="0"/>
        </a:spcAft>
        <a:buFont typeface="Arial" charset="0"/>
        <a:buChar char="•"/>
        <a:defRPr kumimoji="1" sz="3779" kern="1200">
          <a:solidFill>
            <a:schemeClr val="tx1"/>
          </a:solidFill>
          <a:latin typeface="+mn-lt"/>
          <a:ea typeface="+mn-ea"/>
          <a:cs typeface="+mn-cs"/>
        </a:defRPr>
      </a:lvl3pPr>
      <a:lvl4pPr marL="2519835" indent="-359976" algn="l" defTabSz="719953" rtl="0" eaLnBrk="1" fontAlgn="base" hangingPunct="1">
        <a:spcBef>
          <a:spcPct val="20000"/>
        </a:spcBef>
        <a:spcAft>
          <a:spcPct val="0"/>
        </a:spcAft>
        <a:buFont typeface="Arial" charset="0"/>
        <a:buChar char="–"/>
        <a:defRPr kumimoji="1" sz="3149" kern="1200">
          <a:solidFill>
            <a:schemeClr val="tx1"/>
          </a:solidFill>
          <a:latin typeface="+mn-lt"/>
          <a:ea typeface="+mn-ea"/>
          <a:cs typeface="+mn-cs"/>
        </a:defRPr>
      </a:lvl4pPr>
      <a:lvl5pPr marL="3239788" indent="-359976" algn="l" defTabSz="719953" rtl="0" eaLnBrk="1" fontAlgn="base" hangingPunct="1">
        <a:spcBef>
          <a:spcPct val="20000"/>
        </a:spcBef>
        <a:spcAft>
          <a:spcPct val="0"/>
        </a:spcAft>
        <a:buFont typeface="Arial" charset="0"/>
        <a:buChar char="»"/>
        <a:defRPr kumimoji="1" sz="3149" kern="1200">
          <a:solidFill>
            <a:schemeClr val="tx1"/>
          </a:solidFill>
          <a:latin typeface="+mn-lt"/>
          <a:ea typeface="+mn-ea"/>
          <a:cs typeface="+mn-cs"/>
        </a:defRPr>
      </a:lvl5pPr>
      <a:lvl6pPr marL="3959741" indent="-359976" algn="l" defTabSz="719953" rtl="0" eaLnBrk="1" latinLnBrk="0" hangingPunct="1">
        <a:spcBef>
          <a:spcPct val="20000"/>
        </a:spcBef>
        <a:buFont typeface="Arial"/>
        <a:buChar char="•"/>
        <a:defRPr kumimoji="1" sz="3149" kern="1200">
          <a:solidFill>
            <a:schemeClr val="tx1"/>
          </a:solidFill>
          <a:latin typeface="+mn-lt"/>
          <a:ea typeface="+mn-ea"/>
          <a:cs typeface="+mn-cs"/>
        </a:defRPr>
      </a:lvl6pPr>
      <a:lvl7pPr marL="4679693" indent="-359976" algn="l" defTabSz="719953" rtl="0" eaLnBrk="1" latinLnBrk="0" hangingPunct="1">
        <a:spcBef>
          <a:spcPct val="20000"/>
        </a:spcBef>
        <a:buFont typeface="Arial"/>
        <a:buChar char="•"/>
        <a:defRPr kumimoji="1" sz="3149" kern="1200">
          <a:solidFill>
            <a:schemeClr val="tx1"/>
          </a:solidFill>
          <a:latin typeface="+mn-lt"/>
          <a:ea typeface="+mn-ea"/>
          <a:cs typeface="+mn-cs"/>
        </a:defRPr>
      </a:lvl7pPr>
      <a:lvl8pPr marL="5399646" indent="-359976" algn="l" defTabSz="719953" rtl="0" eaLnBrk="1" latinLnBrk="0" hangingPunct="1">
        <a:spcBef>
          <a:spcPct val="20000"/>
        </a:spcBef>
        <a:buFont typeface="Arial"/>
        <a:buChar char="•"/>
        <a:defRPr kumimoji="1" sz="3149" kern="1200">
          <a:solidFill>
            <a:schemeClr val="tx1"/>
          </a:solidFill>
          <a:latin typeface="+mn-lt"/>
          <a:ea typeface="+mn-ea"/>
          <a:cs typeface="+mn-cs"/>
        </a:defRPr>
      </a:lvl8pPr>
      <a:lvl9pPr marL="6119599" indent="-359976" algn="l" defTabSz="719953" rtl="0" eaLnBrk="1" latinLnBrk="0" hangingPunct="1">
        <a:spcBef>
          <a:spcPct val="20000"/>
        </a:spcBef>
        <a:buFont typeface="Arial"/>
        <a:buChar char="•"/>
        <a:defRPr kumimoji="1" sz="3149" kern="1200">
          <a:solidFill>
            <a:schemeClr val="tx1"/>
          </a:solidFill>
          <a:latin typeface="+mn-lt"/>
          <a:ea typeface="+mn-ea"/>
          <a:cs typeface="+mn-cs"/>
        </a:defRPr>
      </a:lvl9pPr>
    </p:bodyStyle>
    <p:otherStyle>
      <a:defPPr>
        <a:defRPr lang="ja-JP"/>
      </a:defPPr>
      <a:lvl1pPr marL="0" algn="l" defTabSz="719953" rtl="0" eaLnBrk="1" latinLnBrk="0" hangingPunct="1">
        <a:defRPr kumimoji="1" sz="2834" kern="1200">
          <a:solidFill>
            <a:schemeClr val="tx1"/>
          </a:solidFill>
          <a:latin typeface="+mn-lt"/>
          <a:ea typeface="+mn-ea"/>
          <a:cs typeface="+mn-cs"/>
        </a:defRPr>
      </a:lvl1pPr>
      <a:lvl2pPr marL="719953" algn="l" defTabSz="719953" rtl="0" eaLnBrk="1" latinLnBrk="0" hangingPunct="1">
        <a:defRPr kumimoji="1" sz="2834" kern="1200">
          <a:solidFill>
            <a:schemeClr val="tx1"/>
          </a:solidFill>
          <a:latin typeface="+mn-lt"/>
          <a:ea typeface="+mn-ea"/>
          <a:cs typeface="+mn-cs"/>
        </a:defRPr>
      </a:lvl2pPr>
      <a:lvl3pPr marL="1439906" algn="l" defTabSz="719953" rtl="0" eaLnBrk="1" latinLnBrk="0" hangingPunct="1">
        <a:defRPr kumimoji="1" sz="2834" kern="1200">
          <a:solidFill>
            <a:schemeClr val="tx1"/>
          </a:solidFill>
          <a:latin typeface="+mn-lt"/>
          <a:ea typeface="+mn-ea"/>
          <a:cs typeface="+mn-cs"/>
        </a:defRPr>
      </a:lvl3pPr>
      <a:lvl4pPr marL="2159859" algn="l" defTabSz="719953" rtl="0" eaLnBrk="1" latinLnBrk="0" hangingPunct="1">
        <a:defRPr kumimoji="1" sz="2834" kern="1200">
          <a:solidFill>
            <a:schemeClr val="tx1"/>
          </a:solidFill>
          <a:latin typeface="+mn-lt"/>
          <a:ea typeface="+mn-ea"/>
          <a:cs typeface="+mn-cs"/>
        </a:defRPr>
      </a:lvl4pPr>
      <a:lvl5pPr marL="2879811" algn="l" defTabSz="719953" rtl="0" eaLnBrk="1" latinLnBrk="0" hangingPunct="1">
        <a:defRPr kumimoji="1" sz="2834" kern="1200">
          <a:solidFill>
            <a:schemeClr val="tx1"/>
          </a:solidFill>
          <a:latin typeface="+mn-lt"/>
          <a:ea typeface="+mn-ea"/>
          <a:cs typeface="+mn-cs"/>
        </a:defRPr>
      </a:lvl5pPr>
      <a:lvl6pPr marL="3599764" algn="l" defTabSz="719953" rtl="0" eaLnBrk="1" latinLnBrk="0" hangingPunct="1">
        <a:defRPr kumimoji="1" sz="2834" kern="1200">
          <a:solidFill>
            <a:schemeClr val="tx1"/>
          </a:solidFill>
          <a:latin typeface="+mn-lt"/>
          <a:ea typeface="+mn-ea"/>
          <a:cs typeface="+mn-cs"/>
        </a:defRPr>
      </a:lvl6pPr>
      <a:lvl7pPr marL="4319717" algn="l" defTabSz="719953" rtl="0" eaLnBrk="1" latinLnBrk="0" hangingPunct="1">
        <a:defRPr kumimoji="1" sz="2834" kern="1200">
          <a:solidFill>
            <a:schemeClr val="tx1"/>
          </a:solidFill>
          <a:latin typeface="+mn-lt"/>
          <a:ea typeface="+mn-ea"/>
          <a:cs typeface="+mn-cs"/>
        </a:defRPr>
      </a:lvl7pPr>
      <a:lvl8pPr marL="5039670" algn="l" defTabSz="719953" rtl="0" eaLnBrk="1" latinLnBrk="0" hangingPunct="1">
        <a:defRPr kumimoji="1" sz="2834" kern="1200">
          <a:solidFill>
            <a:schemeClr val="tx1"/>
          </a:solidFill>
          <a:latin typeface="+mn-lt"/>
          <a:ea typeface="+mn-ea"/>
          <a:cs typeface="+mn-cs"/>
        </a:defRPr>
      </a:lvl8pPr>
      <a:lvl9pPr marL="5759623" algn="l" defTabSz="719953" rtl="0" eaLnBrk="1" latinLnBrk="0" hangingPunct="1">
        <a:defRPr kumimoji="1" sz="283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51" userDrawn="1">
          <p15:clr>
            <a:srgbClr val="F26B43"/>
          </p15:clr>
        </p15:guide>
        <p15:guide id="2" pos="42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402"/>
            <a:ext cx="14400213" cy="962941"/>
          </a:xfrm>
          <a:prstGeom prst="rect">
            <a:avLst/>
          </a:prstGeom>
          <a:solidFill>
            <a:srgbClr val="6464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719953" rtl="0" eaLnBrk="1" fontAlgn="base" latinLnBrk="0" hangingPunct="1">
              <a:lnSpc>
                <a:spcPct val="100000"/>
              </a:lnSpc>
              <a:spcBef>
                <a:spcPct val="0"/>
              </a:spcBef>
              <a:spcAft>
                <a:spcPct val="0"/>
              </a:spcAft>
              <a:buClrTx/>
              <a:buSzTx/>
              <a:buFontTx/>
              <a:buNone/>
              <a:tabLst/>
              <a:defRPr/>
            </a:pPr>
            <a:endParaRPr kumimoji="1" lang="en-US" sz="3779"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游ゴシック" panose="020F0502020204030204"/>
              <a:ea typeface="+mn-ea"/>
              <a:cs typeface="+mn-cs"/>
            </a:endParaRPr>
          </a:p>
        </p:txBody>
      </p:sp>
      <p:sp>
        <p:nvSpPr>
          <p:cNvPr id="8" name="スライド番号プレースホルダー 3"/>
          <p:cNvSpPr txBox="1">
            <a:spLocks/>
          </p:cNvSpPr>
          <p:nvPr userDrawn="1"/>
        </p:nvSpPr>
        <p:spPr>
          <a:xfrm>
            <a:off x="6779037" y="7741787"/>
            <a:ext cx="842143" cy="298272"/>
          </a:xfrm>
          <a:prstGeom prst="rect">
            <a:avLst/>
          </a:prstGeom>
          <a:ln w="12700">
            <a:solidFill>
              <a:schemeClr val="tx1"/>
            </a:solidFill>
          </a:ln>
        </p:spPr>
        <p:txBody>
          <a:bodyPr vert="horz" lIns="42517" tIns="42517" rIns="42517" bIns="42517" rtlCol="0" anchor="ctr" anchorCtr="1"/>
          <a:lstStyle>
            <a:defPPr>
              <a:defRPr lang="ja-JP"/>
            </a:defPPr>
            <a:lvl1pPr algn="r" defTabSz="457200" rtl="0" fontAlgn="base">
              <a:spcBef>
                <a:spcPct val="0"/>
              </a:spcBef>
              <a:spcAft>
                <a:spcPct val="0"/>
              </a:spcAft>
              <a:defRPr kumimoji="1" sz="1100" kern="1200">
                <a:solidFill>
                  <a:schemeClr val="tx1"/>
                </a:solidFill>
                <a:latin typeface="Calibri" panose="020F0502020204030204" pitchFamily="34" charset="0"/>
                <a:ea typeface="Meiryo UI" panose="020B0604030504040204" pitchFamily="50" charset="-128"/>
                <a:cs typeface="Arial" panose="020B0604020202020204" pitchFamily="34" charset="0"/>
              </a:defRPr>
            </a:lvl1pPr>
            <a:lvl2pPr marL="4572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5pPr>
            <a:lvl6pPr marL="2286000" algn="l" defTabSz="457200" rtl="0" eaLnBrk="1" latinLnBrk="0" hangingPunct="1">
              <a:defRPr kumimoji="1" kern="1200">
                <a:solidFill>
                  <a:schemeClr val="tx1"/>
                </a:solidFill>
                <a:latin typeface="Calibri" charset="0"/>
                <a:ea typeface="ＭＳ Ｐゴシック" charset="0"/>
                <a:cs typeface="ＭＳ Ｐゴシック" charset="0"/>
              </a:defRPr>
            </a:lvl6pPr>
            <a:lvl7pPr marL="2743200" algn="l" defTabSz="457200" rtl="0" eaLnBrk="1" latinLnBrk="0" hangingPunct="1">
              <a:defRPr kumimoji="1" kern="1200">
                <a:solidFill>
                  <a:schemeClr val="tx1"/>
                </a:solidFill>
                <a:latin typeface="Calibri" charset="0"/>
                <a:ea typeface="ＭＳ Ｐゴシック" charset="0"/>
                <a:cs typeface="ＭＳ Ｐゴシック" charset="0"/>
              </a:defRPr>
            </a:lvl7pPr>
            <a:lvl8pPr marL="3200400" algn="l" defTabSz="457200" rtl="0" eaLnBrk="1" latinLnBrk="0" hangingPunct="1">
              <a:defRPr kumimoji="1" kern="1200">
                <a:solidFill>
                  <a:schemeClr val="tx1"/>
                </a:solidFill>
                <a:latin typeface="Calibri" charset="0"/>
                <a:ea typeface="ＭＳ Ｐゴシック" charset="0"/>
                <a:cs typeface="ＭＳ Ｐゴシック" charset="0"/>
              </a:defRPr>
            </a:lvl8pPr>
            <a:lvl9pPr marL="3657600" algn="l" defTabSz="457200" rtl="0" eaLnBrk="1" latinLnBrk="0" hangingPunct="1">
              <a:defRPr kumimoji="1" kern="1200">
                <a:solidFill>
                  <a:schemeClr val="tx1"/>
                </a:solidFill>
                <a:latin typeface="Calibri" charset="0"/>
                <a:ea typeface="ＭＳ Ｐゴシック" charset="0"/>
                <a:cs typeface="ＭＳ Ｐゴシック" charset="0"/>
              </a:defRPr>
            </a:lvl9pPr>
          </a:lstStyle>
          <a:p>
            <a:pPr marL="0" marR="0" lvl="0" indent="0" algn="ctr" defTabSz="719953" rtl="0" eaLnBrk="1" fontAlgn="base" latinLnBrk="0" hangingPunct="1">
              <a:lnSpc>
                <a:spcPct val="100000"/>
              </a:lnSpc>
              <a:spcBef>
                <a:spcPct val="0"/>
              </a:spcBef>
              <a:spcAft>
                <a:spcPct val="0"/>
              </a:spcAft>
              <a:buClrTx/>
              <a:buSzTx/>
              <a:buFontTx/>
              <a:buNone/>
              <a:tabLst/>
              <a:defRPr/>
            </a:pPr>
            <a:fld id="{EE88B8E2-C3DB-4B2A-ADFB-45BB59B1B2E8}" type="slidenum">
              <a:rPr kumimoji="1" lang="ja-JP" altLang="en-US" sz="1417" b="1" i="0" u="none" strike="noStrike" kern="1200" cap="none" spc="0" normalizeH="0" baseline="0" noProof="0" smtClean="0">
                <a:ln>
                  <a:noFill/>
                </a:ln>
                <a:solidFill>
                  <a:prstClr val="black"/>
                </a:solidFill>
                <a:effectLst/>
                <a:uLnTx/>
                <a:uFillTx/>
                <a:latin typeface="Calibri" panose="020F0502020204030204" pitchFamily="34" charset="0"/>
                <a:ea typeface="Meiryo UI" panose="020B0604030504040204" pitchFamily="50" charset="-128"/>
                <a:cs typeface="Arial" panose="020B0604020202020204" pitchFamily="34" charset="0"/>
              </a:rPr>
              <a:pPr marL="0" marR="0" lvl="0" indent="0" algn="ctr" defTabSz="719953" rtl="0" eaLnBrk="1" fontAlgn="base" latinLnBrk="0" hangingPunct="1">
                <a:lnSpc>
                  <a:spcPct val="100000"/>
                </a:lnSpc>
                <a:spcBef>
                  <a:spcPct val="0"/>
                </a:spcBef>
                <a:spcAft>
                  <a:spcPct val="0"/>
                </a:spcAft>
                <a:buClrTx/>
                <a:buSzTx/>
                <a:buFontTx/>
                <a:buNone/>
                <a:tabLst/>
                <a:defRPr/>
              </a:pPr>
              <a:t>‹#›</a:t>
            </a:fld>
            <a:endParaRPr kumimoji="1" lang="ja-JP" altLang="en-US" sz="1417" b="1" i="0" u="none" strike="noStrike" kern="1200" cap="none" spc="0" normalizeH="0" baseline="0" noProof="0" dirty="0">
              <a:ln>
                <a:noFill/>
              </a:ln>
              <a:solidFill>
                <a:prstClr val="black"/>
              </a:solidFill>
              <a:effectLst/>
              <a:uLnTx/>
              <a:uFillTx/>
              <a:latin typeface="Calibri" panose="020F0502020204030204" pitchFamily="34" charset="0"/>
              <a:ea typeface="Meiryo UI" panose="020B0604030504040204" pitchFamily="50" charset="-128"/>
              <a:cs typeface="Arial" panose="020B0604020202020204" pitchFamily="34" charset="0"/>
            </a:endParaRPr>
          </a:p>
        </p:txBody>
      </p:sp>
      <p:sp>
        <p:nvSpPr>
          <p:cNvPr id="10" name="テキスト ボックス 9"/>
          <p:cNvSpPr txBox="1"/>
          <p:nvPr userDrawn="1"/>
        </p:nvSpPr>
        <p:spPr>
          <a:xfrm>
            <a:off x="11985229" y="7689931"/>
            <a:ext cx="2404440" cy="310406"/>
          </a:xfrm>
          <a:prstGeom prst="rect">
            <a:avLst/>
          </a:prstGeom>
          <a:noFill/>
        </p:spPr>
        <p:txBody>
          <a:bodyPr wrap="none" rtlCol="0">
            <a:spAutoFit/>
          </a:bodyPr>
          <a:lstStyle/>
          <a:p>
            <a:pPr marL="0" marR="0" lvl="0" indent="0" algn="r" defTabSz="719953" rtl="0" eaLnBrk="1" fontAlgn="base" latinLnBrk="0" hangingPunct="1">
              <a:lnSpc>
                <a:spcPct val="100000"/>
              </a:lnSpc>
              <a:spcBef>
                <a:spcPct val="0"/>
              </a:spcBef>
              <a:spcAft>
                <a:spcPct val="0"/>
              </a:spcAft>
              <a:buClrTx/>
              <a:buSzTx/>
              <a:buFontTx/>
              <a:buNone/>
              <a:tabLst/>
              <a:defRPr/>
            </a:pPr>
            <a:r>
              <a:rPr kumimoji="1" lang="en-US" altLang="ja-JP" sz="1417"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rPr>
              <a:t>© i-PRO | All Rights Reserved.</a:t>
            </a:r>
            <a:endParaRPr kumimoji="1" lang="ja-JP" altLang="en-US" sz="1417"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endParaRPr>
          </a:p>
        </p:txBody>
      </p:sp>
      <p:pic>
        <p:nvPicPr>
          <p:cNvPr id="12" name="図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10008" y="7633717"/>
            <a:ext cx="1331429" cy="309976"/>
          </a:xfrm>
          <a:prstGeom prst="rect">
            <a:avLst/>
          </a:prstGeom>
        </p:spPr>
      </p:pic>
      <p:cxnSp>
        <p:nvCxnSpPr>
          <p:cNvPr id="13" name="直線コネクタ 12"/>
          <p:cNvCxnSpPr/>
          <p:nvPr userDrawn="1"/>
        </p:nvCxnSpPr>
        <p:spPr>
          <a:xfrm>
            <a:off x="0" y="7451296"/>
            <a:ext cx="14400213" cy="0"/>
          </a:xfrm>
          <a:prstGeom prst="line">
            <a:avLst/>
          </a:prstGeom>
          <a:ln w="38100">
            <a:solidFill>
              <a:srgbClr val="E2E3E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139423"/>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82" r:id="rId3"/>
  </p:sldLayoutIdLst>
  <p:txStyles>
    <p:titleStyle>
      <a:lvl1pPr algn="l" defTabSz="1439906" rtl="0" eaLnBrk="1" latinLnBrk="0" hangingPunct="1">
        <a:lnSpc>
          <a:spcPct val="90000"/>
        </a:lnSpc>
        <a:spcBef>
          <a:spcPct val="0"/>
        </a:spcBef>
        <a:buNone/>
        <a:defRPr kumimoji="1" sz="6929" kern="1200">
          <a:solidFill>
            <a:schemeClr val="tx1"/>
          </a:solidFill>
          <a:latin typeface="+mj-lt"/>
          <a:ea typeface="+mj-ea"/>
          <a:cs typeface="+mj-cs"/>
        </a:defRPr>
      </a:lvl1pPr>
    </p:titleStyle>
    <p:bodyStyle>
      <a:lvl1pPr marL="359976" indent="-359976" algn="l" defTabSz="1439906" rtl="0" eaLnBrk="1" latinLnBrk="0" hangingPunct="1">
        <a:lnSpc>
          <a:spcPct val="90000"/>
        </a:lnSpc>
        <a:spcBef>
          <a:spcPts val="1575"/>
        </a:spcBef>
        <a:buFont typeface="Arial" panose="020B0604020202020204" pitchFamily="34" charset="0"/>
        <a:buChar char="•"/>
        <a:defRPr kumimoji="1" sz="4409" kern="1200">
          <a:solidFill>
            <a:schemeClr val="tx1"/>
          </a:solidFill>
          <a:latin typeface="+mn-lt"/>
          <a:ea typeface="+mn-ea"/>
          <a:cs typeface="+mn-cs"/>
        </a:defRPr>
      </a:lvl1pPr>
      <a:lvl2pPr marL="1079929" indent="-359976" algn="l" defTabSz="1439906" rtl="0" eaLnBrk="1" latinLnBrk="0" hangingPunct="1">
        <a:lnSpc>
          <a:spcPct val="90000"/>
        </a:lnSpc>
        <a:spcBef>
          <a:spcPts val="787"/>
        </a:spcBef>
        <a:buFont typeface="Arial" panose="020B0604020202020204" pitchFamily="34" charset="0"/>
        <a:buChar char="•"/>
        <a:defRPr kumimoji="1" sz="3779" kern="1200">
          <a:solidFill>
            <a:schemeClr val="tx1"/>
          </a:solidFill>
          <a:latin typeface="+mn-lt"/>
          <a:ea typeface="+mn-ea"/>
          <a:cs typeface="+mn-cs"/>
        </a:defRPr>
      </a:lvl2pPr>
      <a:lvl3pPr marL="1799882" indent="-359976" algn="l" defTabSz="1439906" rtl="0" eaLnBrk="1" latinLnBrk="0" hangingPunct="1">
        <a:lnSpc>
          <a:spcPct val="90000"/>
        </a:lnSpc>
        <a:spcBef>
          <a:spcPts val="787"/>
        </a:spcBef>
        <a:buFont typeface="Arial" panose="020B0604020202020204" pitchFamily="34" charset="0"/>
        <a:buChar char="•"/>
        <a:defRPr kumimoji="1" sz="3149" kern="1200">
          <a:solidFill>
            <a:schemeClr val="tx1"/>
          </a:solidFill>
          <a:latin typeface="+mn-lt"/>
          <a:ea typeface="+mn-ea"/>
          <a:cs typeface="+mn-cs"/>
        </a:defRPr>
      </a:lvl3pPr>
      <a:lvl4pPr marL="2519835" indent="-359976" algn="l" defTabSz="1439906" rtl="0" eaLnBrk="1" latinLnBrk="0" hangingPunct="1">
        <a:lnSpc>
          <a:spcPct val="90000"/>
        </a:lnSpc>
        <a:spcBef>
          <a:spcPts val="787"/>
        </a:spcBef>
        <a:buFont typeface="Arial" panose="020B0604020202020204" pitchFamily="34" charset="0"/>
        <a:buChar char="•"/>
        <a:defRPr kumimoji="1" sz="2834" kern="1200">
          <a:solidFill>
            <a:schemeClr val="tx1"/>
          </a:solidFill>
          <a:latin typeface="+mn-lt"/>
          <a:ea typeface="+mn-ea"/>
          <a:cs typeface="+mn-cs"/>
        </a:defRPr>
      </a:lvl4pPr>
      <a:lvl5pPr marL="3239788" indent="-359976" algn="l" defTabSz="1439906" rtl="0" eaLnBrk="1" latinLnBrk="0" hangingPunct="1">
        <a:lnSpc>
          <a:spcPct val="90000"/>
        </a:lnSpc>
        <a:spcBef>
          <a:spcPts val="787"/>
        </a:spcBef>
        <a:buFont typeface="Arial" panose="020B0604020202020204" pitchFamily="34" charset="0"/>
        <a:buChar char="•"/>
        <a:defRPr kumimoji="1" sz="2834" kern="1200">
          <a:solidFill>
            <a:schemeClr val="tx1"/>
          </a:solidFill>
          <a:latin typeface="+mn-lt"/>
          <a:ea typeface="+mn-ea"/>
          <a:cs typeface="+mn-cs"/>
        </a:defRPr>
      </a:lvl5pPr>
      <a:lvl6pPr marL="3959741" indent="-359976" algn="l" defTabSz="1439906" rtl="0" eaLnBrk="1" latinLnBrk="0" hangingPunct="1">
        <a:lnSpc>
          <a:spcPct val="90000"/>
        </a:lnSpc>
        <a:spcBef>
          <a:spcPts val="787"/>
        </a:spcBef>
        <a:buFont typeface="Arial" panose="020B0604020202020204" pitchFamily="34" charset="0"/>
        <a:buChar char="•"/>
        <a:defRPr kumimoji="1" sz="2834" kern="1200">
          <a:solidFill>
            <a:schemeClr val="tx1"/>
          </a:solidFill>
          <a:latin typeface="+mn-lt"/>
          <a:ea typeface="+mn-ea"/>
          <a:cs typeface="+mn-cs"/>
        </a:defRPr>
      </a:lvl6pPr>
      <a:lvl7pPr marL="4679693" indent="-359976" algn="l" defTabSz="1439906" rtl="0" eaLnBrk="1" latinLnBrk="0" hangingPunct="1">
        <a:lnSpc>
          <a:spcPct val="90000"/>
        </a:lnSpc>
        <a:spcBef>
          <a:spcPts val="787"/>
        </a:spcBef>
        <a:buFont typeface="Arial" panose="020B0604020202020204" pitchFamily="34" charset="0"/>
        <a:buChar char="•"/>
        <a:defRPr kumimoji="1" sz="2834" kern="1200">
          <a:solidFill>
            <a:schemeClr val="tx1"/>
          </a:solidFill>
          <a:latin typeface="+mn-lt"/>
          <a:ea typeface="+mn-ea"/>
          <a:cs typeface="+mn-cs"/>
        </a:defRPr>
      </a:lvl7pPr>
      <a:lvl8pPr marL="5399646" indent="-359976" algn="l" defTabSz="1439906" rtl="0" eaLnBrk="1" latinLnBrk="0" hangingPunct="1">
        <a:lnSpc>
          <a:spcPct val="90000"/>
        </a:lnSpc>
        <a:spcBef>
          <a:spcPts val="787"/>
        </a:spcBef>
        <a:buFont typeface="Arial" panose="020B0604020202020204" pitchFamily="34" charset="0"/>
        <a:buChar char="•"/>
        <a:defRPr kumimoji="1" sz="2834" kern="1200">
          <a:solidFill>
            <a:schemeClr val="tx1"/>
          </a:solidFill>
          <a:latin typeface="+mn-lt"/>
          <a:ea typeface="+mn-ea"/>
          <a:cs typeface="+mn-cs"/>
        </a:defRPr>
      </a:lvl8pPr>
      <a:lvl9pPr marL="6119599" indent="-359976" algn="l" defTabSz="1439906" rtl="0" eaLnBrk="1" latinLnBrk="0" hangingPunct="1">
        <a:lnSpc>
          <a:spcPct val="90000"/>
        </a:lnSpc>
        <a:spcBef>
          <a:spcPts val="787"/>
        </a:spcBef>
        <a:buFont typeface="Arial" panose="020B0604020202020204" pitchFamily="34" charset="0"/>
        <a:buChar char="•"/>
        <a:defRPr kumimoji="1" sz="2834" kern="1200">
          <a:solidFill>
            <a:schemeClr val="tx1"/>
          </a:solidFill>
          <a:latin typeface="+mn-lt"/>
          <a:ea typeface="+mn-ea"/>
          <a:cs typeface="+mn-cs"/>
        </a:defRPr>
      </a:lvl9pPr>
    </p:bodyStyle>
    <p:otherStyle>
      <a:defPPr>
        <a:defRPr lang="ja-JP"/>
      </a:defPPr>
      <a:lvl1pPr marL="0" algn="l" defTabSz="1439906" rtl="0" eaLnBrk="1" latinLnBrk="0" hangingPunct="1">
        <a:defRPr kumimoji="1" sz="2834" kern="1200">
          <a:solidFill>
            <a:schemeClr val="tx1"/>
          </a:solidFill>
          <a:latin typeface="+mn-lt"/>
          <a:ea typeface="+mn-ea"/>
          <a:cs typeface="+mn-cs"/>
        </a:defRPr>
      </a:lvl1pPr>
      <a:lvl2pPr marL="719953" algn="l" defTabSz="1439906" rtl="0" eaLnBrk="1" latinLnBrk="0" hangingPunct="1">
        <a:defRPr kumimoji="1" sz="2834" kern="1200">
          <a:solidFill>
            <a:schemeClr val="tx1"/>
          </a:solidFill>
          <a:latin typeface="+mn-lt"/>
          <a:ea typeface="+mn-ea"/>
          <a:cs typeface="+mn-cs"/>
        </a:defRPr>
      </a:lvl2pPr>
      <a:lvl3pPr marL="1439906" algn="l" defTabSz="1439906" rtl="0" eaLnBrk="1" latinLnBrk="0" hangingPunct="1">
        <a:defRPr kumimoji="1" sz="2834" kern="1200">
          <a:solidFill>
            <a:schemeClr val="tx1"/>
          </a:solidFill>
          <a:latin typeface="+mn-lt"/>
          <a:ea typeface="+mn-ea"/>
          <a:cs typeface="+mn-cs"/>
        </a:defRPr>
      </a:lvl3pPr>
      <a:lvl4pPr marL="2159859" algn="l" defTabSz="1439906" rtl="0" eaLnBrk="1" latinLnBrk="0" hangingPunct="1">
        <a:defRPr kumimoji="1" sz="2834" kern="1200">
          <a:solidFill>
            <a:schemeClr val="tx1"/>
          </a:solidFill>
          <a:latin typeface="+mn-lt"/>
          <a:ea typeface="+mn-ea"/>
          <a:cs typeface="+mn-cs"/>
        </a:defRPr>
      </a:lvl4pPr>
      <a:lvl5pPr marL="2879811" algn="l" defTabSz="1439906" rtl="0" eaLnBrk="1" latinLnBrk="0" hangingPunct="1">
        <a:defRPr kumimoji="1" sz="2834" kern="1200">
          <a:solidFill>
            <a:schemeClr val="tx1"/>
          </a:solidFill>
          <a:latin typeface="+mn-lt"/>
          <a:ea typeface="+mn-ea"/>
          <a:cs typeface="+mn-cs"/>
        </a:defRPr>
      </a:lvl5pPr>
      <a:lvl6pPr marL="3599764" algn="l" defTabSz="1439906" rtl="0" eaLnBrk="1" latinLnBrk="0" hangingPunct="1">
        <a:defRPr kumimoji="1" sz="2834" kern="1200">
          <a:solidFill>
            <a:schemeClr val="tx1"/>
          </a:solidFill>
          <a:latin typeface="+mn-lt"/>
          <a:ea typeface="+mn-ea"/>
          <a:cs typeface="+mn-cs"/>
        </a:defRPr>
      </a:lvl6pPr>
      <a:lvl7pPr marL="4319717" algn="l" defTabSz="1439906" rtl="0" eaLnBrk="1" latinLnBrk="0" hangingPunct="1">
        <a:defRPr kumimoji="1" sz="2834" kern="1200">
          <a:solidFill>
            <a:schemeClr val="tx1"/>
          </a:solidFill>
          <a:latin typeface="+mn-lt"/>
          <a:ea typeface="+mn-ea"/>
          <a:cs typeface="+mn-cs"/>
        </a:defRPr>
      </a:lvl7pPr>
      <a:lvl8pPr marL="5039670" algn="l" defTabSz="1439906" rtl="0" eaLnBrk="1" latinLnBrk="0" hangingPunct="1">
        <a:defRPr kumimoji="1" sz="2834" kern="1200">
          <a:solidFill>
            <a:schemeClr val="tx1"/>
          </a:solidFill>
          <a:latin typeface="+mn-lt"/>
          <a:ea typeface="+mn-ea"/>
          <a:cs typeface="+mn-cs"/>
        </a:defRPr>
      </a:lvl8pPr>
      <a:lvl9pPr marL="5759623" algn="l" defTabSz="1439906" rtl="0" eaLnBrk="1" latinLnBrk="0" hangingPunct="1">
        <a:defRPr kumimoji="1" sz="283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正方形/長方形 6"/>
          <p:cNvSpPr/>
          <p:nvPr userDrawn="1"/>
        </p:nvSpPr>
        <p:spPr>
          <a:xfrm>
            <a:off x="0" y="0"/>
            <a:ext cx="14400213" cy="8099425"/>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2126" b="0" i="0" u="none" strike="noStrike" kern="1200" cap="none" spc="0" normalizeH="0" baseline="0" noProof="0">
              <a:ln>
                <a:noFill/>
              </a:ln>
              <a:solidFill>
                <a:srgbClr val="FFFFFF"/>
              </a:solidFill>
              <a:effectLst/>
              <a:uLnTx/>
              <a:uFillTx/>
              <a:latin typeface="Calibri"/>
              <a:ea typeface="Yu Gothic UI"/>
              <a:cs typeface="+mn-cs"/>
            </a:endParaRPr>
          </a:p>
        </p:txBody>
      </p:sp>
      <p:pic>
        <p:nvPicPr>
          <p:cNvPr id="8" name="図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81730" y="7096730"/>
            <a:ext cx="2374476" cy="552813"/>
          </a:xfrm>
          <a:prstGeom prst="rect">
            <a:avLst/>
          </a:prstGeom>
        </p:spPr>
      </p:pic>
      <p:sp>
        <p:nvSpPr>
          <p:cNvPr id="4" name="テキスト ボックス 3"/>
          <p:cNvSpPr txBox="1"/>
          <p:nvPr userDrawn="1"/>
        </p:nvSpPr>
        <p:spPr>
          <a:xfrm>
            <a:off x="249605" y="7390360"/>
            <a:ext cx="2404441" cy="310406"/>
          </a:xfrm>
          <a:prstGeom prst="rect">
            <a:avLst/>
          </a:prstGeom>
          <a:noFill/>
        </p:spPr>
        <p:txBody>
          <a:bodyPr wrap="none" rtlCol="0">
            <a:spAutoFit/>
          </a:bodyPr>
          <a:lstStyle/>
          <a:p>
            <a:pPr marL="0" marR="0" lvl="0" indent="0" algn="l" defTabSz="1079929" rtl="0" eaLnBrk="1" fontAlgn="auto" latinLnBrk="0" hangingPunct="1">
              <a:lnSpc>
                <a:spcPct val="100000"/>
              </a:lnSpc>
              <a:spcBef>
                <a:spcPts val="0"/>
              </a:spcBef>
              <a:spcAft>
                <a:spcPts val="0"/>
              </a:spcAft>
              <a:buClrTx/>
              <a:buSzTx/>
              <a:buFontTx/>
              <a:buNone/>
              <a:tabLst/>
              <a:defRPr/>
            </a:pPr>
            <a:r>
              <a:rPr kumimoji="1" lang="en-US" altLang="ja-JP" sz="1417" b="0" i="0" u="none" strike="noStrike" kern="1200" cap="none" spc="0" normalizeH="0" baseline="0" noProof="0" dirty="0">
                <a:ln>
                  <a:noFill/>
                </a:ln>
                <a:solidFill>
                  <a:srgbClr val="FFFFFF"/>
                </a:solidFill>
                <a:effectLst/>
                <a:uLnTx/>
                <a:uFillTx/>
                <a:latin typeface="Calibri" panose="020F0502020204030204" pitchFamily="34" charset="0"/>
                <a:ea typeface="Yu Gothic UI"/>
                <a:cs typeface="Calibri" panose="020F0502020204030204" pitchFamily="34" charset="0"/>
              </a:rPr>
              <a:t>© i-PRO | All Rights Reserved.</a:t>
            </a:r>
            <a:endParaRPr kumimoji="1" lang="ja-JP" altLang="en-US" sz="1417" b="0" i="0" u="none" strike="noStrike" kern="1200" cap="none" spc="0" normalizeH="0" baseline="0" noProof="0" dirty="0">
              <a:ln>
                <a:noFill/>
              </a:ln>
              <a:solidFill>
                <a:srgbClr val="FFFFFF"/>
              </a:solidFill>
              <a:effectLst/>
              <a:uLnTx/>
              <a:uFillTx/>
              <a:latin typeface="Calibri" panose="020F0502020204030204" pitchFamily="34" charset="0"/>
              <a:ea typeface="Yu Gothic UI"/>
              <a:cs typeface="Calibri" panose="020F0502020204030204" pitchFamily="34" charset="0"/>
            </a:endParaRPr>
          </a:p>
        </p:txBody>
      </p:sp>
    </p:spTree>
    <p:extLst>
      <p:ext uri="{BB962C8B-B14F-4D97-AF65-F5344CB8AC3E}">
        <p14:creationId xmlns:p14="http://schemas.microsoft.com/office/powerpoint/2010/main" val="2365571053"/>
      </p:ext>
    </p:extLst>
  </p:cSld>
  <p:clrMap bg1="lt1" tx1="dk1" bg2="lt2" tx2="dk2" accent1="accent1" accent2="accent2" accent3="accent3" accent4="accent4" accent5="accent5" accent6="accent6" hlink="hlink" folHlink="folHlink"/>
  <p:sldLayoutIdLst>
    <p:sldLayoutId id="2147483748" r:id="rId1"/>
  </p:sldLayoutIdLst>
  <p:txStyles>
    <p:titleStyle>
      <a:lvl1pPr algn="l" defTabSz="1439906" rtl="0" eaLnBrk="1" latinLnBrk="0" hangingPunct="1">
        <a:lnSpc>
          <a:spcPct val="90000"/>
        </a:lnSpc>
        <a:spcBef>
          <a:spcPct val="0"/>
        </a:spcBef>
        <a:buNone/>
        <a:defRPr kumimoji="1" sz="6929" kern="1200">
          <a:solidFill>
            <a:schemeClr val="tx1"/>
          </a:solidFill>
          <a:latin typeface="+mj-lt"/>
          <a:ea typeface="+mj-ea"/>
          <a:cs typeface="+mj-cs"/>
        </a:defRPr>
      </a:lvl1pPr>
    </p:titleStyle>
    <p:bodyStyle>
      <a:lvl1pPr marL="359976" indent="-359976" algn="l" defTabSz="1439906" rtl="0" eaLnBrk="1" latinLnBrk="0" hangingPunct="1">
        <a:lnSpc>
          <a:spcPct val="90000"/>
        </a:lnSpc>
        <a:spcBef>
          <a:spcPts val="1575"/>
        </a:spcBef>
        <a:buFont typeface="Arial" panose="020B0604020202020204" pitchFamily="34" charset="0"/>
        <a:buChar char="•"/>
        <a:defRPr kumimoji="1" sz="4409" kern="1200">
          <a:solidFill>
            <a:schemeClr val="tx1"/>
          </a:solidFill>
          <a:latin typeface="+mn-lt"/>
          <a:ea typeface="+mn-ea"/>
          <a:cs typeface="+mn-cs"/>
        </a:defRPr>
      </a:lvl1pPr>
      <a:lvl2pPr marL="1079929" indent="-359976" algn="l" defTabSz="1439906" rtl="0" eaLnBrk="1" latinLnBrk="0" hangingPunct="1">
        <a:lnSpc>
          <a:spcPct val="90000"/>
        </a:lnSpc>
        <a:spcBef>
          <a:spcPts val="787"/>
        </a:spcBef>
        <a:buFont typeface="Arial" panose="020B0604020202020204" pitchFamily="34" charset="0"/>
        <a:buChar char="•"/>
        <a:defRPr kumimoji="1" sz="3779" kern="1200">
          <a:solidFill>
            <a:schemeClr val="tx1"/>
          </a:solidFill>
          <a:latin typeface="+mn-lt"/>
          <a:ea typeface="+mn-ea"/>
          <a:cs typeface="+mn-cs"/>
        </a:defRPr>
      </a:lvl2pPr>
      <a:lvl3pPr marL="1799882" indent="-359976" algn="l" defTabSz="1439906" rtl="0" eaLnBrk="1" latinLnBrk="0" hangingPunct="1">
        <a:lnSpc>
          <a:spcPct val="90000"/>
        </a:lnSpc>
        <a:spcBef>
          <a:spcPts val="787"/>
        </a:spcBef>
        <a:buFont typeface="Arial" panose="020B0604020202020204" pitchFamily="34" charset="0"/>
        <a:buChar char="•"/>
        <a:defRPr kumimoji="1" sz="3149" kern="1200">
          <a:solidFill>
            <a:schemeClr val="tx1"/>
          </a:solidFill>
          <a:latin typeface="+mn-lt"/>
          <a:ea typeface="+mn-ea"/>
          <a:cs typeface="+mn-cs"/>
        </a:defRPr>
      </a:lvl3pPr>
      <a:lvl4pPr marL="2519835" indent="-359976" algn="l" defTabSz="1439906" rtl="0" eaLnBrk="1" latinLnBrk="0" hangingPunct="1">
        <a:lnSpc>
          <a:spcPct val="90000"/>
        </a:lnSpc>
        <a:spcBef>
          <a:spcPts val="787"/>
        </a:spcBef>
        <a:buFont typeface="Arial" panose="020B0604020202020204" pitchFamily="34" charset="0"/>
        <a:buChar char="•"/>
        <a:defRPr kumimoji="1" sz="2834" kern="1200">
          <a:solidFill>
            <a:schemeClr val="tx1"/>
          </a:solidFill>
          <a:latin typeface="+mn-lt"/>
          <a:ea typeface="+mn-ea"/>
          <a:cs typeface="+mn-cs"/>
        </a:defRPr>
      </a:lvl4pPr>
      <a:lvl5pPr marL="3239788" indent="-359976" algn="l" defTabSz="1439906" rtl="0" eaLnBrk="1" latinLnBrk="0" hangingPunct="1">
        <a:lnSpc>
          <a:spcPct val="90000"/>
        </a:lnSpc>
        <a:spcBef>
          <a:spcPts val="787"/>
        </a:spcBef>
        <a:buFont typeface="Arial" panose="020B0604020202020204" pitchFamily="34" charset="0"/>
        <a:buChar char="•"/>
        <a:defRPr kumimoji="1" sz="2834" kern="1200">
          <a:solidFill>
            <a:schemeClr val="tx1"/>
          </a:solidFill>
          <a:latin typeface="+mn-lt"/>
          <a:ea typeface="+mn-ea"/>
          <a:cs typeface="+mn-cs"/>
        </a:defRPr>
      </a:lvl5pPr>
      <a:lvl6pPr marL="3959741" indent="-359976" algn="l" defTabSz="1439906" rtl="0" eaLnBrk="1" latinLnBrk="0" hangingPunct="1">
        <a:lnSpc>
          <a:spcPct val="90000"/>
        </a:lnSpc>
        <a:spcBef>
          <a:spcPts val="787"/>
        </a:spcBef>
        <a:buFont typeface="Arial" panose="020B0604020202020204" pitchFamily="34" charset="0"/>
        <a:buChar char="•"/>
        <a:defRPr kumimoji="1" sz="2834" kern="1200">
          <a:solidFill>
            <a:schemeClr val="tx1"/>
          </a:solidFill>
          <a:latin typeface="+mn-lt"/>
          <a:ea typeface="+mn-ea"/>
          <a:cs typeface="+mn-cs"/>
        </a:defRPr>
      </a:lvl6pPr>
      <a:lvl7pPr marL="4679693" indent="-359976" algn="l" defTabSz="1439906" rtl="0" eaLnBrk="1" latinLnBrk="0" hangingPunct="1">
        <a:lnSpc>
          <a:spcPct val="90000"/>
        </a:lnSpc>
        <a:spcBef>
          <a:spcPts val="787"/>
        </a:spcBef>
        <a:buFont typeface="Arial" panose="020B0604020202020204" pitchFamily="34" charset="0"/>
        <a:buChar char="•"/>
        <a:defRPr kumimoji="1" sz="2834" kern="1200">
          <a:solidFill>
            <a:schemeClr val="tx1"/>
          </a:solidFill>
          <a:latin typeface="+mn-lt"/>
          <a:ea typeface="+mn-ea"/>
          <a:cs typeface="+mn-cs"/>
        </a:defRPr>
      </a:lvl7pPr>
      <a:lvl8pPr marL="5399646" indent="-359976" algn="l" defTabSz="1439906" rtl="0" eaLnBrk="1" latinLnBrk="0" hangingPunct="1">
        <a:lnSpc>
          <a:spcPct val="90000"/>
        </a:lnSpc>
        <a:spcBef>
          <a:spcPts val="787"/>
        </a:spcBef>
        <a:buFont typeface="Arial" panose="020B0604020202020204" pitchFamily="34" charset="0"/>
        <a:buChar char="•"/>
        <a:defRPr kumimoji="1" sz="2834" kern="1200">
          <a:solidFill>
            <a:schemeClr val="tx1"/>
          </a:solidFill>
          <a:latin typeface="+mn-lt"/>
          <a:ea typeface="+mn-ea"/>
          <a:cs typeface="+mn-cs"/>
        </a:defRPr>
      </a:lvl8pPr>
      <a:lvl9pPr marL="6119599" indent="-359976" algn="l" defTabSz="1439906" rtl="0" eaLnBrk="1" latinLnBrk="0" hangingPunct="1">
        <a:lnSpc>
          <a:spcPct val="90000"/>
        </a:lnSpc>
        <a:spcBef>
          <a:spcPts val="787"/>
        </a:spcBef>
        <a:buFont typeface="Arial" panose="020B0604020202020204" pitchFamily="34" charset="0"/>
        <a:buChar char="•"/>
        <a:defRPr kumimoji="1" sz="2834" kern="1200">
          <a:solidFill>
            <a:schemeClr val="tx1"/>
          </a:solidFill>
          <a:latin typeface="+mn-lt"/>
          <a:ea typeface="+mn-ea"/>
          <a:cs typeface="+mn-cs"/>
        </a:defRPr>
      </a:lvl9pPr>
    </p:bodyStyle>
    <p:otherStyle>
      <a:defPPr>
        <a:defRPr lang="ja-JP"/>
      </a:defPPr>
      <a:lvl1pPr marL="0" algn="l" defTabSz="1439906" rtl="0" eaLnBrk="1" latinLnBrk="0" hangingPunct="1">
        <a:defRPr kumimoji="1" sz="2834" kern="1200">
          <a:solidFill>
            <a:schemeClr val="tx1"/>
          </a:solidFill>
          <a:latin typeface="+mn-lt"/>
          <a:ea typeface="+mn-ea"/>
          <a:cs typeface="+mn-cs"/>
        </a:defRPr>
      </a:lvl1pPr>
      <a:lvl2pPr marL="719953" algn="l" defTabSz="1439906" rtl="0" eaLnBrk="1" latinLnBrk="0" hangingPunct="1">
        <a:defRPr kumimoji="1" sz="2834" kern="1200">
          <a:solidFill>
            <a:schemeClr val="tx1"/>
          </a:solidFill>
          <a:latin typeface="+mn-lt"/>
          <a:ea typeface="+mn-ea"/>
          <a:cs typeface="+mn-cs"/>
        </a:defRPr>
      </a:lvl2pPr>
      <a:lvl3pPr marL="1439906" algn="l" defTabSz="1439906" rtl="0" eaLnBrk="1" latinLnBrk="0" hangingPunct="1">
        <a:defRPr kumimoji="1" sz="2834" kern="1200">
          <a:solidFill>
            <a:schemeClr val="tx1"/>
          </a:solidFill>
          <a:latin typeface="+mn-lt"/>
          <a:ea typeface="+mn-ea"/>
          <a:cs typeface="+mn-cs"/>
        </a:defRPr>
      </a:lvl3pPr>
      <a:lvl4pPr marL="2159859" algn="l" defTabSz="1439906" rtl="0" eaLnBrk="1" latinLnBrk="0" hangingPunct="1">
        <a:defRPr kumimoji="1" sz="2834" kern="1200">
          <a:solidFill>
            <a:schemeClr val="tx1"/>
          </a:solidFill>
          <a:latin typeface="+mn-lt"/>
          <a:ea typeface="+mn-ea"/>
          <a:cs typeface="+mn-cs"/>
        </a:defRPr>
      </a:lvl4pPr>
      <a:lvl5pPr marL="2879811" algn="l" defTabSz="1439906" rtl="0" eaLnBrk="1" latinLnBrk="0" hangingPunct="1">
        <a:defRPr kumimoji="1" sz="2834" kern="1200">
          <a:solidFill>
            <a:schemeClr val="tx1"/>
          </a:solidFill>
          <a:latin typeface="+mn-lt"/>
          <a:ea typeface="+mn-ea"/>
          <a:cs typeface="+mn-cs"/>
        </a:defRPr>
      </a:lvl5pPr>
      <a:lvl6pPr marL="3599764" algn="l" defTabSz="1439906" rtl="0" eaLnBrk="1" latinLnBrk="0" hangingPunct="1">
        <a:defRPr kumimoji="1" sz="2834" kern="1200">
          <a:solidFill>
            <a:schemeClr val="tx1"/>
          </a:solidFill>
          <a:latin typeface="+mn-lt"/>
          <a:ea typeface="+mn-ea"/>
          <a:cs typeface="+mn-cs"/>
        </a:defRPr>
      </a:lvl6pPr>
      <a:lvl7pPr marL="4319717" algn="l" defTabSz="1439906" rtl="0" eaLnBrk="1" latinLnBrk="0" hangingPunct="1">
        <a:defRPr kumimoji="1" sz="2834" kern="1200">
          <a:solidFill>
            <a:schemeClr val="tx1"/>
          </a:solidFill>
          <a:latin typeface="+mn-lt"/>
          <a:ea typeface="+mn-ea"/>
          <a:cs typeface="+mn-cs"/>
        </a:defRPr>
      </a:lvl7pPr>
      <a:lvl8pPr marL="5039670" algn="l" defTabSz="1439906" rtl="0" eaLnBrk="1" latinLnBrk="0" hangingPunct="1">
        <a:defRPr kumimoji="1" sz="2834" kern="1200">
          <a:solidFill>
            <a:schemeClr val="tx1"/>
          </a:solidFill>
          <a:latin typeface="+mn-lt"/>
          <a:ea typeface="+mn-ea"/>
          <a:cs typeface="+mn-cs"/>
        </a:defRPr>
      </a:lvl8pPr>
      <a:lvl9pPr marL="5759623" algn="l" defTabSz="1439906" rtl="0" eaLnBrk="1" latinLnBrk="0" hangingPunct="1">
        <a:defRPr kumimoji="1" sz="283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11" userDrawn="1">
          <p15:clr>
            <a:srgbClr val="F26B43"/>
          </p15:clr>
        </p15:guide>
        <p15:guide id="2" pos="7287"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正方形/長方形 1"/>
          <p:cNvSpPr/>
          <p:nvPr userDrawn="1"/>
        </p:nvSpPr>
        <p:spPr>
          <a:xfrm>
            <a:off x="0" y="0"/>
            <a:ext cx="14400213" cy="809942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079929" rtl="0" eaLnBrk="1" fontAlgn="auto" latinLnBrk="0" hangingPunct="1">
              <a:lnSpc>
                <a:spcPct val="100000"/>
              </a:lnSpc>
              <a:spcBef>
                <a:spcPts val="0"/>
              </a:spcBef>
              <a:spcAft>
                <a:spcPts val="0"/>
              </a:spcAft>
              <a:buClrTx/>
              <a:buSzTx/>
              <a:buFontTx/>
              <a:buNone/>
              <a:tabLst/>
              <a:defRPr/>
            </a:pPr>
            <a:endParaRPr kumimoji="1" lang="ja-JP" altLang="en-US" sz="1595" b="0" i="0" u="none" strike="noStrike" kern="1200" cap="none" spc="0" normalizeH="0" baseline="0" noProof="0">
              <a:ln>
                <a:noFill/>
              </a:ln>
              <a:solidFill>
                <a:srgbClr val="FFFFFF"/>
              </a:solidFill>
              <a:effectLst/>
              <a:uLnTx/>
              <a:uFillTx/>
              <a:latin typeface="Calibri"/>
              <a:ea typeface="Yu Gothic UI"/>
              <a:cs typeface="+mn-cs"/>
            </a:endParaRPr>
          </a:p>
        </p:txBody>
      </p:sp>
      <p:sp>
        <p:nvSpPr>
          <p:cNvPr id="3" name="テキスト ボックス 2"/>
          <p:cNvSpPr txBox="1"/>
          <p:nvPr userDrawn="1"/>
        </p:nvSpPr>
        <p:spPr>
          <a:xfrm>
            <a:off x="11885355" y="7668740"/>
            <a:ext cx="2404441" cy="310406"/>
          </a:xfrm>
          <a:prstGeom prst="rect">
            <a:avLst/>
          </a:prstGeom>
          <a:noFill/>
        </p:spPr>
        <p:txBody>
          <a:bodyPr wrap="none" rtlCol="0">
            <a:spAutoFit/>
          </a:bodyPr>
          <a:lstStyle/>
          <a:p>
            <a:pPr marL="0" marR="0" lvl="0" indent="0" algn="l" defTabSz="1079929" rtl="0" eaLnBrk="1" fontAlgn="auto" latinLnBrk="0" hangingPunct="1">
              <a:lnSpc>
                <a:spcPct val="100000"/>
              </a:lnSpc>
              <a:spcBef>
                <a:spcPts val="0"/>
              </a:spcBef>
              <a:spcAft>
                <a:spcPts val="0"/>
              </a:spcAft>
              <a:buClrTx/>
              <a:buSzTx/>
              <a:buFontTx/>
              <a:buNone/>
              <a:tabLst/>
              <a:defRPr/>
            </a:pPr>
            <a:r>
              <a:rPr kumimoji="1" lang="en-US" altLang="ja-JP" sz="1417" b="0" i="0" u="none" strike="noStrike" kern="1200" cap="none" spc="0" normalizeH="0" baseline="0" noProof="0" dirty="0">
                <a:ln>
                  <a:noFill/>
                </a:ln>
                <a:solidFill>
                  <a:srgbClr val="FFFFFF"/>
                </a:solidFill>
                <a:effectLst/>
                <a:uLnTx/>
                <a:uFillTx/>
                <a:latin typeface="Calibri" panose="020F0502020204030204" pitchFamily="34" charset="0"/>
                <a:ea typeface="Yu Gothic UI"/>
                <a:cs typeface="Calibri" panose="020F0502020204030204" pitchFamily="34" charset="0"/>
              </a:rPr>
              <a:t>© i-PRO | All Rights Reserved.</a:t>
            </a:r>
            <a:endParaRPr kumimoji="1" lang="ja-JP" altLang="en-US" sz="1417" b="0" i="0" u="none" strike="noStrike" kern="1200" cap="none" spc="0" normalizeH="0" baseline="0" noProof="0" dirty="0">
              <a:ln>
                <a:noFill/>
              </a:ln>
              <a:solidFill>
                <a:srgbClr val="FFFFFF"/>
              </a:solidFill>
              <a:effectLst/>
              <a:uLnTx/>
              <a:uFillTx/>
              <a:latin typeface="Calibri" panose="020F0502020204030204" pitchFamily="34" charset="0"/>
              <a:ea typeface="Yu Gothic UI"/>
              <a:cs typeface="Calibri" panose="020F0502020204030204" pitchFamily="34" charset="0"/>
            </a:endParaRPr>
          </a:p>
        </p:txBody>
      </p:sp>
    </p:spTree>
    <p:extLst>
      <p:ext uri="{BB962C8B-B14F-4D97-AF65-F5344CB8AC3E}">
        <p14:creationId xmlns:p14="http://schemas.microsoft.com/office/powerpoint/2010/main" val="4072128326"/>
      </p:ext>
    </p:extLst>
  </p:cSld>
  <p:clrMap bg1="lt1" tx1="dk1" bg2="lt2" tx2="dk2" accent1="accent1" accent2="accent2" accent3="accent3" accent4="accent4" accent5="accent5" accent6="accent6" hlink="hlink" folHlink="folHlink"/>
  <p:sldLayoutIdLst>
    <p:sldLayoutId id="2147483750" r:id="rId1"/>
  </p:sldLayoutIdLst>
  <p:txStyles>
    <p:titleStyle>
      <a:lvl1pPr algn="l" defTabSz="1079929" rtl="0" eaLnBrk="1" latinLnBrk="0" hangingPunct="1">
        <a:lnSpc>
          <a:spcPct val="90000"/>
        </a:lnSpc>
        <a:spcBef>
          <a:spcPct val="0"/>
        </a:spcBef>
        <a:buNone/>
        <a:defRPr kumimoji="1" sz="5197" kern="1200">
          <a:solidFill>
            <a:schemeClr val="tx1"/>
          </a:solidFill>
          <a:latin typeface="+mj-lt"/>
          <a:ea typeface="+mj-ea"/>
          <a:cs typeface="+mj-cs"/>
        </a:defRPr>
      </a:lvl1pPr>
    </p:titleStyle>
    <p:bodyStyle>
      <a:lvl1pPr marL="269982" indent="-269982" algn="l" defTabSz="1079929" rtl="0" eaLnBrk="1" latinLnBrk="0" hangingPunct="1">
        <a:lnSpc>
          <a:spcPct val="90000"/>
        </a:lnSpc>
        <a:spcBef>
          <a:spcPts val="1181"/>
        </a:spcBef>
        <a:buFont typeface="Arial" panose="020B0604020202020204" pitchFamily="34" charset="0"/>
        <a:buChar char="•"/>
        <a:defRPr kumimoji="1" sz="3307" kern="1200">
          <a:solidFill>
            <a:schemeClr val="tx1"/>
          </a:solidFill>
          <a:latin typeface="+mn-lt"/>
          <a:ea typeface="+mn-ea"/>
          <a:cs typeface="+mn-cs"/>
        </a:defRPr>
      </a:lvl1pPr>
      <a:lvl2pPr marL="809947" indent="-269982" algn="l" defTabSz="1079929" rtl="0" eaLnBrk="1" latinLnBrk="0" hangingPunct="1">
        <a:lnSpc>
          <a:spcPct val="90000"/>
        </a:lnSpc>
        <a:spcBef>
          <a:spcPts val="591"/>
        </a:spcBef>
        <a:buFont typeface="Arial" panose="020B0604020202020204" pitchFamily="34" charset="0"/>
        <a:buChar char="•"/>
        <a:defRPr kumimoji="1" sz="2834" kern="1200">
          <a:solidFill>
            <a:schemeClr val="tx1"/>
          </a:solidFill>
          <a:latin typeface="+mn-lt"/>
          <a:ea typeface="+mn-ea"/>
          <a:cs typeface="+mn-cs"/>
        </a:defRPr>
      </a:lvl2pPr>
      <a:lvl3pPr marL="1349912" indent="-269982" algn="l" defTabSz="1079929" rtl="0" eaLnBrk="1" latinLnBrk="0" hangingPunct="1">
        <a:lnSpc>
          <a:spcPct val="90000"/>
        </a:lnSpc>
        <a:spcBef>
          <a:spcPts val="591"/>
        </a:spcBef>
        <a:buFont typeface="Arial" panose="020B0604020202020204" pitchFamily="34" charset="0"/>
        <a:buChar char="•"/>
        <a:defRPr kumimoji="1" sz="2362" kern="1200">
          <a:solidFill>
            <a:schemeClr val="tx1"/>
          </a:solidFill>
          <a:latin typeface="+mn-lt"/>
          <a:ea typeface="+mn-ea"/>
          <a:cs typeface="+mn-cs"/>
        </a:defRPr>
      </a:lvl3pPr>
      <a:lvl4pPr marL="1889876" indent="-269982" algn="l" defTabSz="1079929"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4pPr>
      <a:lvl5pPr marL="2429841" indent="-269982" algn="l" defTabSz="1079929"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5pPr>
      <a:lvl6pPr marL="2969805" indent="-269982" algn="l" defTabSz="1079929"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6pPr>
      <a:lvl7pPr marL="3509770" indent="-269982" algn="l" defTabSz="1079929"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7pPr>
      <a:lvl8pPr marL="4049735" indent="-269982" algn="l" defTabSz="1079929"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8pPr>
      <a:lvl9pPr marL="4589699" indent="-269982" algn="l" defTabSz="1079929"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9pPr>
    </p:bodyStyle>
    <p:otherStyle>
      <a:defPPr>
        <a:defRPr lang="ja-JP"/>
      </a:defPPr>
      <a:lvl1pPr marL="0" algn="l" defTabSz="1079929" rtl="0" eaLnBrk="1" latinLnBrk="0" hangingPunct="1">
        <a:defRPr kumimoji="1" sz="2126" kern="1200">
          <a:solidFill>
            <a:schemeClr val="tx1"/>
          </a:solidFill>
          <a:latin typeface="+mn-lt"/>
          <a:ea typeface="+mn-ea"/>
          <a:cs typeface="+mn-cs"/>
        </a:defRPr>
      </a:lvl1pPr>
      <a:lvl2pPr marL="539965" algn="l" defTabSz="1079929" rtl="0" eaLnBrk="1" latinLnBrk="0" hangingPunct="1">
        <a:defRPr kumimoji="1" sz="2126" kern="1200">
          <a:solidFill>
            <a:schemeClr val="tx1"/>
          </a:solidFill>
          <a:latin typeface="+mn-lt"/>
          <a:ea typeface="+mn-ea"/>
          <a:cs typeface="+mn-cs"/>
        </a:defRPr>
      </a:lvl2pPr>
      <a:lvl3pPr marL="1079929" algn="l" defTabSz="1079929" rtl="0" eaLnBrk="1" latinLnBrk="0" hangingPunct="1">
        <a:defRPr kumimoji="1" sz="2126" kern="1200">
          <a:solidFill>
            <a:schemeClr val="tx1"/>
          </a:solidFill>
          <a:latin typeface="+mn-lt"/>
          <a:ea typeface="+mn-ea"/>
          <a:cs typeface="+mn-cs"/>
        </a:defRPr>
      </a:lvl3pPr>
      <a:lvl4pPr marL="1619894" algn="l" defTabSz="1079929" rtl="0" eaLnBrk="1" latinLnBrk="0" hangingPunct="1">
        <a:defRPr kumimoji="1" sz="2126" kern="1200">
          <a:solidFill>
            <a:schemeClr val="tx1"/>
          </a:solidFill>
          <a:latin typeface="+mn-lt"/>
          <a:ea typeface="+mn-ea"/>
          <a:cs typeface="+mn-cs"/>
        </a:defRPr>
      </a:lvl4pPr>
      <a:lvl5pPr marL="2159859" algn="l" defTabSz="1079929" rtl="0" eaLnBrk="1" latinLnBrk="0" hangingPunct="1">
        <a:defRPr kumimoji="1" sz="2126" kern="1200">
          <a:solidFill>
            <a:schemeClr val="tx1"/>
          </a:solidFill>
          <a:latin typeface="+mn-lt"/>
          <a:ea typeface="+mn-ea"/>
          <a:cs typeface="+mn-cs"/>
        </a:defRPr>
      </a:lvl5pPr>
      <a:lvl6pPr marL="2699823" algn="l" defTabSz="1079929" rtl="0" eaLnBrk="1" latinLnBrk="0" hangingPunct="1">
        <a:defRPr kumimoji="1" sz="2126" kern="1200">
          <a:solidFill>
            <a:schemeClr val="tx1"/>
          </a:solidFill>
          <a:latin typeface="+mn-lt"/>
          <a:ea typeface="+mn-ea"/>
          <a:cs typeface="+mn-cs"/>
        </a:defRPr>
      </a:lvl6pPr>
      <a:lvl7pPr marL="3239788" algn="l" defTabSz="1079929" rtl="0" eaLnBrk="1" latinLnBrk="0" hangingPunct="1">
        <a:defRPr kumimoji="1" sz="2126" kern="1200">
          <a:solidFill>
            <a:schemeClr val="tx1"/>
          </a:solidFill>
          <a:latin typeface="+mn-lt"/>
          <a:ea typeface="+mn-ea"/>
          <a:cs typeface="+mn-cs"/>
        </a:defRPr>
      </a:lvl7pPr>
      <a:lvl8pPr marL="3779752" algn="l" defTabSz="1079929" rtl="0" eaLnBrk="1" latinLnBrk="0" hangingPunct="1">
        <a:defRPr kumimoji="1" sz="2126" kern="1200">
          <a:solidFill>
            <a:schemeClr val="tx1"/>
          </a:solidFill>
          <a:latin typeface="+mn-lt"/>
          <a:ea typeface="+mn-ea"/>
          <a:cs typeface="+mn-cs"/>
        </a:defRPr>
      </a:lvl8pPr>
      <a:lvl9pPr marL="4319717" algn="l" defTabSz="1079929" rtl="0" eaLnBrk="1" latinLnBrk="0" hangingPunct="1">
        <a:defRPr kumimoji="1" sz="2126"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正方形/長方形 17"/>
          <p:cNvSpPr/>
          <p:nvPr userDrawn="1"/>
        </p:nvSpPr>
        <p:spPr>
          <a:xfrm>
            <a:off x="0" y="1"/>
            <a:ext cx="14400213" cy="953817"/>
          </a:xfrm>
          <a:prstGeom prst="rect">
            <a:avLst/>
          </a:prstGeom>
          <a:solidFill>
            <a:srgbClr val="E2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348">
              <a:ln>
                <a:noFill/>
              </a:ln>
            </a:endParaRPr>
          </a:p>
        </p:txBody>
      </p:sp>
      <p:pic>
        <p:nvPicPr>
          <p:cNvPr id="24" name="図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8161" y="7757597"/>
            <a:ext cx="1140971" cy="265635"/>
          </a:xfrm>
          <a:prstGeom prst="rect">
            <a:avLst/>
          </a:prstGeom>
        </p:spPr>
      </p:pic>
      <p:cxnSp>
        <p:nvCxnSpPr>
          <p:cNvPr id="26" name="直線コネクタ 25"/>
          <p:cNvCxnSpPr/>
          <p:nvPr userDrawn="1"/>
        </p:nvCxnSpPr>
        <p:spPr>
          <a:xfrm>
            <a:off x="0" y="7653061"/>
            <a:ext cx="14400213" cy="0"/>
          </a:xfrm>
          <a:prstGeom prst="line">
            <a:avLst/>
          </a:prstGeom>
          <a:ln w="38100">
            <a:solidFill>
              <a:srgbClr val="E2E3E3"/>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3"/>
          <p:cNvSpPr txBox="1">
            <a:spLocks/>
          </p:cNvSpPr>
          <p:nvPr userDrawn="1"/>
        </p:nvSpPr>
        <p:spPr>
          <a:xfrm>
            <a:off x="6779037" y="7741787"/>
            <a:ext cx="842143" cy="298272"/>
          </a:xfrm>
          <a:prstGeom prst="rect">
            <a:avLst/>
          </a:prstGeom>
          <a:ln w="12700">
            <a:solidFill>
              <a:schemeClr val="tx1"/>
            </a:solidFill>
          </a:ln>
        </p:spPr>
        <p:txBody>
          <a:bodyPr vert="horz" lIns="42517" tIns="42517" rIns="42517" bIns="42517" rtlCol="0" anchor="ctr" anchorCtr="1"/>
          <a:lstStyle>
            <a:defPPr>
              <a:defRPr lang="ja-JP"/>
            </a:defPPr>
            <a:lvl1pPr algn="r" defTabSz="457200" rtl="0" fontAlgn="base">
              <a:spcBef>
                <a:spcPct val="0"/>
              </a:spcBef>
              <a:spcAft>
                <a:spcPct val="0"/>
              </a:spcAft>
              <a:defRPr kumimoji="1" sz="1100" kern="1200">
                <a:solidFill>
                  <a:schemeClr val="tx1"/>
                </a:solidFill>
                <a:latin typeface="Calibri" panose="020F0502020204030204" pitchFamily="34" charset="0"/>
                <a:ea typeface="Meiryo UI" panose="020B0604030504040204" pitchFamily="50" charset="-128"/>
                <a:cs typeface="Arial" panose="020B0604020202020204" pitchFamily="34" charset="0"/>
              </a:defRPr>
            </a:lvl1pPr>
            <a:lvl2pPr marL="4572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5pPr>
            <a:lvl6pPr marL="2286000" algn="l" defTabSz="457200" rtl="0" eaLnBrk="1" latinLnBrk="0" hangingPunct="1">
              <a:defRPr kumimoji="1" kern="1200">
                <a:solidFill>
                  <a:schemeClr val="tx1"/>
                </a:solidFill>
                <a:latin typeface="Calibri" charset="0"/>
                <a:ea typeface="ＭＳ Ｐゴシック" charset="0"/>
                <a:cs typeface="ＭＳ Ｐゴシック" charset="0"/>
              </a:defRPr>
            </a:lvl6pPr>
            <a:lvl7pPr marL="2743200" algn="l" defTabSz="457200" rtl="0" eaLnBrk="1" latinLnBrk="0" hangingPunct="1">
              <a:defRPr kumimoji="1" kern="1200">
                <a:solidFill>
                  <a:schemeClr val="tx1"/>
                </a:solidFill>
                <a:latin typeface="Calibri" charset="0"/>
                <a:ea typeface="ＭＳ Ｐゴシック" charset="0"/>
                <a:cs typeface="ＭＳ Ｐゴシック" charset="0"/>
              </a:defRPr>
            </a:lvl7pPr>
            <a:lvl8pPr marL="3200400" algn="l" defTabSz="457200" rtl="0" eaLnBrk="1" latinLnBrk="0" hangingPunct="1">
              <a:defRPr kumimoji="1" kern="1200">
                <a:solidFill>
                  <a:schemeClr val="tx1"/>
                </a:solidFill>
                <a:latin typeface="Calibri" charset="0"/>
                <a:ea typeface="ＭＳ Ｐゴシック" charset="0"/>
                <a:cs typeface="ＭＳ Ｐゴシック" charset="0"/>
              </a:defRPr>
            </a:lvl8pPr>
            <a:lvl9pPr marL="3657600" algn="l" defTabSz="457200" rtl="0" eaLnBrk="1" latinLnBrk="0" hangingPunct="1">
              <a:defRPr kumimoji="1" kern="1200">
                <a:solidFill>
                  <a:schemeClr val="tx1"/>
                </a:solidFill>
                <a:latin typeface="Calibri" charset="0"/>
                <a:ea typeface="ＭＳ Ｐゴシック" charset="0"/>
                <a:cs typeface="ＭＳ Ｐゴシック" charset="0"/>
              </a:defRPr>
            </a:lvl9pPr>
          </a:lstStyle>
          <a:p>
            <a:pPr algn="ctr"/>
            <a:fld id="{EE88B8E2-C3DB-4B2A-ADFB-45BB59B1B2E8}" type="slidenum">
              <a:rPr lang="ja-JP" altLang="en-US" sz="1417" b="1" smtClean="0">
                <a:solidFill>
                  <a:schemeClr val="tx1"/>
                </a:solidFill>
              </a:rPr>
              <a:pPr algn="ctr"/>
              <a:t>‹#›</a:t>
            </a:fld>
            <a:endParaRPr lang="ja-JP" altLang="en-US" sz="1417" b="1" dirty="0">
              <a:solidFill>
                <a:schemeClr val="tx1"/>
              </a:solidFill>
            </a:endParaRPr>
          </a:p>
        </p:txBody>
      </p:sp>
      <p:pic>
        <p:nvPicPr>
          <p:cNvPr id="2" name="図 1"/>
          <p:cNvPicPr>
            <a:picLocks noChangeAspect="1"/>
          </p:cNvPicPr>
          <p:nvPr userDrawn="1"/>
        </p:nvPicPr>
        <p:blipFill>
          <a:blip r:embed="rId4"/>
          <a:stretch>
            <a:fillRect/>
          </a:stretch>
        </p:blipFill>
        <p:spPr>
          <a:xfrm>
            <a:off x="12005057" y="7740310"/>
            <a:ext cx="2313834" cy="345605"/>
          </a:xfrm>
          <a:prstGeom prst="rect">
            <a:avLst/>
          </a:prstGeom>
        </p:spPr>
      </p:pic>
    </p:spTree>
    <p:extLst>
      <p:ext uri="{BB962C8B-B14F-4D97-AF65-F5344CB8AC3E}">
        <p14:creationId xmlns:p14="http://schemas.microsoft.com/office/powerpoint/2010/main" val="401006100"/>
      </p:ext>
    </p:extLst>
  </p:cSld>
  <p:clrMap bg1="lt1" tx1="dk1" bg2="lt2" tx2="dk2" accent1="accent1" accent2="accent2" accent3="accent3" accent4="accent4" accent5="accent5" accent6="accent6" hlink="hlink" folHlink="folHlink"/>
  <p:sldLayoutIdLst>
    <p:sldLayoutId id="2147483778" r:id="rId1"/>
  </p:sldLayoutIdLst>
  <p:txStyles>
    <p:titleStyle>
      <a:lvl1pPr algn="l" defTabSz="1079929" rtl="0" eaLnBrk="1" latinLnBrk="0" hangingPunct="1">
        <a:lnSpc>
          <a:spcPct val="90000"/>
        </a:lnSpc>
        <a:spcBef>
          <a:spcPct val="0"/>
        </a:spcBef>
        <a:buNone/>
        <a:defRPr kumimoji="1" sz="5197" kern="1200">
          <a:solidFill>
            <a:schemeClr val="tx1"/>
          </a:solidFill>
          <a:latin typeface="+mj-lt"/>
          <a:ea typeface="+mj-ea"/>
          <a:cs typeface="+mj-cs"/>
        </a:defRPr>
      </a:lvl1pPr>
    </p:titleStyle>
    <p:bodyStyle>
      <a:lvl1pPr marL="269982" indent="-269982" algn="l" defTabSz="1079929" rtl="0" eaLnBrk="1" latinLnBrk="0" hangingPunct="1">
        <a:lnSpc>
          <a:spcPct val="90000"/>
        </a:lnSpc>
        <a:spcBef>
          <a:spcPts val="1181"/>
        </a:spcBef>
        <a:buFont typeface="Arial" panose="020B0604020202020204" pitchFamily="34" charset="0"/>
        <a:buChar char="•"/>
        <a:defRPr kumimoji="1" sz="3307" kern="1200">
          <a:solidFill>
            <a:schemeClr val="tx1"/>
          </a:solidFill>
          <a:latin typeface="+mn-lt"/>
          <a:ea typeface="+mn-ea"/>
          <a:cs typeface="+mn-cs"/>
        </a:defRPr>
      </a:lvl1pPr>
      <a:lvl2pPr marL="809947" indent="-269982" algn="l" defTabSz="1079929" rtl="0" eaLnBrk="1" latinLnBrk="0" hangingPunct="1">
        <a:lnSpc>
          <a:spcPct val="90000"/>
        </a:lnSpc>
        <a:spcBef>
          <a:spcPts val="591"/>
        </a:spcBef>
        <a:buFont typeface="Arial" panose="020B0604020202020204" pitchFamily="34" charset="0"/>
        <a:buChar char="•"/>
        <a:defRPr kumimoji="1" sz="2834" kern="1200">
          <a:solidFill>
            <a:schemeClr val="tx1"/>
          </a:solidFill>
          <a:latin typeface="+mn-lt"/>
          <a:ea typeface="+mn-ea"/>
          <a:cs typeface="+mn-cs"/>
        </a:defRPr>
      </a:lvl2pPr>
      <a:lvl3pPr marL="1349912" indent="-269982" algn="l" defTabSz="1079929" rtl="0" eaLnBrk="1" latinLnBrk="0" hangingPunct="1">
        <a:lnSpc>
          <a:spcPct val="90000"/>
        </a:lnSpc>
        <a:spcBef>
          <a:spcPts val="591"/>
        </a:spcBef>
        <a:buFont typeface="Arial" panose="020B0604020202020204" pitchFamily="34" charset="0"/>
        <a:buChar char="•"/>
        <a:defRPr kumimoji="1" sz="2362" kern="1200">
          <a:solidFill>
            <a:schemeClr val="tx1"/>
          </a:solidFill>
          <a:latin typeface="+mn-lt"/>
          <a:ea typeface="+mn-ea"/>
          <a:cs typeface="+mn-cs"/>
        </a:defRPr>
      </a:lvl3pPr>
      <a:lvl4pPr marL="1889876" indent="-269982" algn="l" defTabSz="1079929"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4pPr>
      <a:lvl5pPr marL="2429841" indent="-269982" algn="l" defTabSz="1079929"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5pPr>
      <a:lvl6pPr marL="2969805" indent="-269982" algn="l" defTabSz="1079929"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6pPr>
      <a:lvl7pPr marL="3509770" indent="-269982" algn="l" defTabSz="1079929"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7pPr>
      <a:lvl8pPr marL="4049735" indent="-269982" algn="l" defTabSz="1079929"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8pPr>
      <a:lvl9pPr marL="4589699" indent="-269982" algn="l" defTabSz="1079929"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9pPr>
    </p:bodyStyle>
    <p:otherStyle>
      <a:defPPr>
        <a:defRPr lang="en-US"/>
      </a:defPPr>
      <a:lvl1pPr marL="0" algn="l" defTabSz="1079929" rtl="0" eaLnBrk="1" latinLnBrk="0" hangingPunct="1">
        <a:defRPr kumimoji="1" sz="2126" kern="1200">
          <a:solidFill>
            <a:schemeClr val="tx1"/>
          </a:solidFill>
          <a:latin typeface="+mn-lt"/>
          <a:ea typeface="+mn-ea"/>
          <a:cs typeface="+mn-cs"/>
        </a:defRPr>
      </a:lvl1pPr>
      <a:lvl2pPr marL="539965" algn="l" defTabSz="1079929" rtl="0" eaLnBrk="1" latinLnBrk="0" hangingPunct="1">
        <a:defRPr kumimoji="1" sz="2126" kern="1200">
          <a:solidFill>
            <a:schemeClr val="tx1"/>
          </a:solidFill>
          <a:latin typeface="+mn-lt"/>
          <a:ea typeface="+mn-ea"/>
          <a:cs typeface="+mn-cs"/>
        </a:defRPr>
      </a:lvl2pPr>
      <a:lvl3pPr marL="1079929" algn="l" defTabSz="1079929" rtl="0" eaLnBrk="1" latinLnBrk="0" hangingPunct="1">
        <a:defRPr kumimoji="1" sz="2126" kern="1200">
          <a:solidFill>
            <a:schemeClr val="tx1"/>
          </a:solidFill>
          <a:latin typeface="+mn-lt"/>
          <a:ea typeface="+mn-ea"/>
          <a:cs typeface="+mn-cs"/>
        </a:defRPr>
      </a:lvl3pPr>
      <a:lvl4pPr marL="1619894" algn="l" defTabSz="1079929" rtl="0" eaLnBrk="1" latinLnBrk="0" hangingPunct="1">
        <a:defRPr kumimoji="1" sz="2126" kern="1200">
          <a:solidFill>
            <a:schemeClr val="tx1"/>
          </a:solidFill>
          <a:latin typeface="+mn-lt"/>
          <a:ea typeface="+mn-ea"/>
          <a:cs typeface="+mn-cs"/>
        </a:defRPr>
      </a:lvl4pPr>
      <a:lvl5pPr marL="2159859" algn="l" defTabSz="1079929" rtl="0" eaLnBrk="1" latinLnBrk="0" hangingPunct="1">
        <a:defRPr kumimoji="1" sz="2126" kern="1200">
          <a:solidFill>
            <a:schemeClr val="tx1"/>
          </a:solidFill>
          <a:latin typeface="+mn-lt"/>
          <a:ea typeface="+mn-ea"/>
          <a:cs typeface="+mn-cs"/>
        </a:defRPr>
      </a:lvl5pPr>
      <a:lvl6pPr marL="2699823" algn="l" defTabSz="1079929" rtl="0" eaLnBrk="1" latinLnBrk="0" hangingPunct="1">
        <a:defRPr kumimoji="1" sz="2126" kern="1200">
          <a:solidFill>
            <a:schemeClr val="tx1"/>
          </a:solidFill>
          <a:latin typeface="+mn-lt"/>
          <a:ea typeface="+mn-ea"/>
          <a:cs typeface="+mn-cs"/>
        </a:defRPr>
      </a:lvl6pPr>
      <a:lvl7pPr marL="3239788" algn="l" defTabSz="1079929" rtl="0" eaLnBrk="1" latinLnBrk="0" hangingPunct="1">
        <a:defRPr kumimoji="1" sz="2126" kern="1200">
          <a:solidFill>
            <a:schemeClr val="tx1"/>
          </a:solidFill>
          <a:latin typeface="+mn-lt"/>
          <a:ea typeface="+mn-ea"/>
          <a:cs typeface="+mn-cs"/>
        </a:defRPr>
      </a:lvl7pPr>
      <a:lvl8pPr marL="3779752" algn="l" defTabSz="1079929" rtl="0" eaLnBrk="1" latinLnBrk="0" hangingPunct="1">
        <a:defRPr kumimoji="1" sz="2126" kern="1200">
          <a:solidFill>
            <a:schemeClr val="tx1"/>
          </a:solidFill>
          <a:latin typeface="+mn-lt"/>
          <a:ea typeface="+mn-ea"/>
          <a:cs typeface="+mn-cs"/>
        </a:defRPr>
      </a:lvl8pPr>
      <a:lvl9pPr marL="4319717" algn="l" defTabSz="1079929" rtl="0" eaLnBrk="1" latinLnBrk="0" hangingPunct="1">
        <a:defRPr kumimoji="1" sz="2126"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1" userDrawn="1">
          <p15:clr>
            <a:srgbClr val="F26B43"/>
          </p15:clr>
        </p15:guide>
        <p15:guide id="2" orient="horz" pos="4694" userDrawn="1">
          <p15:clr>
            <a:srgbClr val="F26B43"/>
          </p15:clr>
        </p15:guide>
        <p15:guide id="3" orient="horz" pos="4801" userDrawn="1">
          <p15:clr>
            <a:srgbClr val="F26B43"/>
          </p15:clr>
        </p15:guide>
        <p15:guide id="4" orient="horz" pos="497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6.emf"/><Relationship Id="rId7" Type="http://schemas.openxmlformats.org/officeDocument/2006/relationships/image" Target="../media/image10.png"/><Relationship Id="rId2" Type="http://schemas.openxmlformats.org/officeDocument/2006/relationships/package" Target="../embeddings/Microsoft_Excel_Worksheet.xlsx"/><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37.emf"/><Relationship Id="rId10" Type="http://schemas.openxmlformats.org/officeDocument/2006/relationships/hyperlink" Target="https://www.shareicon.net/up-arrows-double-arrows-arrow-double-arrow-arrows-bifurcation-sides-pointing-double-679764" TargetMode="External"/><Relationship Id="rId4" Type="http://schemas.openxmlformats.org/officeDocument/2006/relationships/package" Target="../embeddings/Microsoft_Excel_Worksheet1.xlsx"/><Relationship Id="rId9"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psn-web.net/ssbu-t/Useful_tool/JP/ipro_sd_memorycardcapacitycalculator/index.html"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42.emf"/><Relationship Id="rId5" Type="http://schemas.microsoft.com/office/2007/relationships/hdphoto" Target="../media/hdphoto1.wdp"/><Relationship Id="rId4" Type="http://schemas.openxmlformats.org/officeDocument/2006/relationships/image" Target="../media/image41.png"/><Relationship Id="rId9" Type="http://schemas.microsoft.com/office/2007/relationships/hdphoto" Target="../media/hdphoto2.wdp"/></Relationships>
</file>

<file path=ppt/slides/_rels/slide18.xml.rels><?xml version="1.0" encoding="UTF-8" standalone="yes"?>
<Relationships xmlns="http://schemas.openxmlformats.org/package/2006/relationships"><Relationship Id="rId2" Type="http://schemas.openxmlformats.org/officeDocument/2006/relationships/hyperlink" Target="https://cwc.i-pro.com/collections/accessory/products/wv-pw510"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42.emf"/><Relationship Id="rId13" Type="http://schemas.microsoft.com/office/2007/relationships/hdphoto" Target="../media/hdphoto2.wdp"/><Relationship Id="rId3" Type="http://schemas.openxmlformats.org/officeDocument/2006/relationships/image" Target="../media/image46.png"/><Relationship Id="rId7" Type="http://schemas.openxmlformats.org/officeDocument/2006/relationships/hyperlink" Target="https://www.zaikostore.com/zaikostore/stockList?stockSearchNew=1&amp;viewCount=50&amp;pageNumber=1&amp;headerSearch=1&amp;productName_forFind=POB-6&amp;typeStock_forFind=all" TargetMode="External"/><Relationship Id="rId12"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hyperlink" Target="https://japancs.i-pro.com/space/DLJP/872875427/WV-QPL501%E3%80%80%E3%83%9D%E3%83%BC%E3%83%AB%E5%8F%96%E4%BB%98%E9%87%91%E5%85%B7" TargetMode="External"/><Relationship Id="rId11" Type="http://schemas.openxmlformats.org/officeDocument/2006/relationships/image" Target="../media/image48.png"/><Relationship Id="rId5" Type="http://schemas.openxmlformats.org/officeDocument/2006/relationships/hyperlink" Target="https://cwc.i-pro.com/collections/accessory/products/wv-qpl501-w" TargetMode="External"/><Relationship Id="rId10" Type="http://schemas.openxmlformats.org/officeDocument/2006/relationships/image" Target="../media/image43.png"/><Relationship Id="rId4" Type="http://schemas.openxmlformats.org/officeDocument/2006/relationships/hyperlink" Target="https://www.zaikostore.com/zaikostore/stockList?stockSearchNew=1&amp;productName_forFind=KSTK-B&amp;utm_source=google&amp;utm_medium=cpc&amp;utm_campaign=MALL2&amp;gclid=Cj0KCQiA4OybBhCzARIsAIcfn9ksBkufzQP2unSXnnsfLsepNWvTryw775CYyd-CDksu8FJK6pFXxY4aAviwEALw_wcB" TargetMode="External"/><Relationship Id="rId9" Type="http://schemas.openxmlformats.org/officeDocument/2006/relationships/image" Target="../media/image47.png"/><Relationship Id="rId1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hyperlink" Target="https://japancs.i-pro.com/space/IWSM/779291848/%E5%B0%8E%E5%85%A5%E3%82%AC%E3%82%A4%E3%83%89" TargetMode="External"/><Relationship Id="rId2" Type="http://schemas.openxmlformats.org/officeDocument/2006/relationships/hyperlink" Target="https://i-pro.com/products_and_solutions/ja/surveillance/documentation-database/quxishuomingshu-caozuoshedingbian-wv-asa100ux-wv-asa100wuxta"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psn-web.net/ssbu-t/Useful_tool/JP/ipro_sd_memorycardcapacitycalculator/index.html" TargetMode="External"/><Relationship Id="rId2" Type="http://schemas.openxmlformats.org/officeDocument/2006/relationships/hyperlink" Target="https://cwc.i-pro.com/collections/accessory/microsd%E3%83%A1%E3%83%A2%E3%83%AA%E3%83%BC%E3%82%AB%E3%83%BC%E3%83%89" TargetMode="External"/><Relationship Id="rId1" Type="http://schemas.openxmlformats.org/officeDocument/2006/relationships/slideLayout" Target="../slideLayouts/slideLayout4.xml"/><Relationship Id="rId5" Type="http://schemas.openxmlformats.org/officeDocument/2006/relationships/image" Target="../media/image50.emf"/><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i-pro.com/products_and_solutions/ja/surveillance/documentation-database/quxishuomingshu-caozuoshedingbian-wv-asa100ux-wv-asa100wuxta" TargetMode="External"/><Relationship Id="rId2" Type="http://schemas.openxmlformats.org/officeDocument/2006/relationships/hyperlink" Target="https://japancs.i-pro.com/space/DLJP/886475684/%E3%82%AB%E3%83%A1%E3%83%A9%E3%80%80%E8%A3%BD%E5%93%81%E4%B8%80%E8%A6%A7" TargetMode="External"/><Relationship Id="rId1" Type="http://schemas.openxmlformats.org/officeDocument/2006/relationships/slideLayout" Target="../slideLayouts/slideLayout4.xml"/><Relationship Id="rId4" Type="http://schemas.openxmlformats.org/officeDocument/2006/relationships/hyperlink" Target="https://japancs.i-pro.com/space/IWSM/779291848/%E5%B0%8E%E5%85%A5%E3%82%AC%E3%82%A4%E3%83%89"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hyperlink" Target="https://iproiot.atlassian.net/wiki/download/attachments/612209018/camoptipro.pdf?api=v2" TargetMode="External"/><Relationship Id="rId7" Type="http://schemas.openxmlformats.org/officeDocument/2006/relationships/image" Target="../media/image58.png"/><Relationship Id="rId2" Type="http://schemas.openxmlformats.org/officeDocument/2006/relationships/image" Target="../media/image56.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57.png"/><Relationship Id="rId4" Type="http://schemas.openxmlformats.org/officeDocument/2006/relationships/hyperlink" Target="https://japancs.i-pro.com/space/DLJP/872875186/WV-PW510%E3%80%80%E7%84%A1%E7%B7%9A%E9%80%9A%E4%BF%A1%E3%83%A6%E3%83%8B%E3%83%83%E3%83%88"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image" Target="../media/image59.png"/><Relationship Id="rId1" Type="http://schemas.openxmlformats.org/officeDocument/2006/relationships/slideLayout" Target="../slideLayouts/slideLayout4.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5" Type="http://schemas.openxmlformats.org/officeDocument/2006/relationships/image" Target="../media/image58.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1.png"/></Relationships>
</file>

<file path=ppt/slides/_rels/slide28.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58.png"/><Relationship Id="rId1" Type="http://schemas.openxmlformats.org/officeDocument/2006/relationships/slideLayout" Target="../slideLayouts/slideLayout4.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9.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8.png"/><Relationship Id="rId7" Type="http://schemas.openxmlformats.org/officeDocument/2006/relationships/image" Target="../media/image81.png"/><Relationship Id="rId2" Type="http://schemas.openxmlformats.org/officeDocument/2006/relationships/image" Target="../media/image58.png"/><Relationship Id="rId1" Type="http://schemas.openxmlformats.org/officeDocument/2006/relationships/slideLayout" Target="../slideLayouts/slideLayout4.xml"/><Relationship Id="rId6" Type="http://schemas.openxmlformats.org/officeDocument/2006/relationships/hyperlink" Target="https://192.168.0.1:8443/" TargetMode="External"/><Relationship Id="rId5" Type="http://schemas.openxmlformats.org/officeDocument/2006/relationships/image" Target="../media/image80.png"/><Relationship Id="rId4" Type="http://schemas.openxmlformats.org/officeDocument/2006/relationships/image" Target="../media/image79.png"/><Relationship Id="rId9" Type="http://schemas.openxmlformats.org/officeDocument/2006/relationships/image" Target="../media/image8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58.png"/><Relationship Id="rId1" Type="http://schemas.openxmlformats.org/officeDocument/2006/relationships/slideLayout" Target="../slideLayouts/slideLayout4.xml"/><Relationship Id="rId4" Type="http://schemas.openxmlformats.org/officeDocument/2006/relationships/image" Target="../media/image85.png"/></Relationships>
</file>

<file path=ppt/slides/_rels/slide31.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6.png"/><Relationship Id="rId7" Type="http://schemas.openxmlformats.org/officeDocument/2006/relationships/image" Target="../media/image87.png"/><Relationship Id="rId2" Type="http://schemas.openxmlformats.org/officeDocument/2006/relationships/image" Target="../media/image58.png"/><Relationship Id="rId1" Type="http://schemas.openxmlformats.org/officeDocument/2006/relationships/slideLayout" Target="../slideLayouts/slideLayout4.xml"/><Relationship Id="rId6" Type="http://schemas.openxmlformats.org/officeDocument/2006/relationships/hyperlink" Target="http://192.168.0.10/" TargetMode="External"/><Relationship Id="rId5" Type="http://schemas.openxmlformats.org/officeDocument/2006/relationships/image" Target="../media/image82.png"/><Relationship Id="rId10" Type="http://schemas.openxmlformats.org/officeDocument/2006/relationships/image" Target="../media/image90.png"/><Relationship Id="rId4" Type="http://schemas.openxmlformats.org/officeDocument/2006/relationships/image" Target="../media/image83.png"/><Relationship Id="rId9" Type="http://schemas.openxmlformats.org/officeDocument/2006/relationships/image" Target="../media/image89.png"/></Relationships>
</file>

<file path=ppt/slides/_rels/slide3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87.png"/><Relationship Id="rId1" Type="http://schemas.openxmlformats.org/officeDocument/2006/relationships/slideLayout" Target="../slideLayouts/slideLayout4.xml"/><Relationship Id="rId4" Type="http://schemas.openxmlformats.org/officeDocument/2006/relationships/image" Target="../media/image96.png"/></Relationships>
</file>

<file path=ppt/slides/_rels/slide3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4.xml"/><Relationship Id="rId4" Type="http://schemas.openxmlformats.org/officeDocument/2006/relationships/image" Target="../media/image99.png"/></Relationships>
</file>

<file path=ppt/slides/_rels/slide3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image" Target="../media/image109.png"/><Relationship Id="rId1" Type="http://schemas.openxmlformats.org/officeDocument/2006/relationships/slideLayout" Target="../slideLayouts/slideLayout5.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4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hyperlink" Target="https://i-pro-remoservice.com/" TargetMode="External"/><Relationship Id="rId1" Type="http://schemas.openxmlformats.org/officeDocument/2006/relationships/slideLayout" Target="../slideLayouts/slideLayout5.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43.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120.png"/><Relationship Id="rId7" Type="http://schemas.openxmlformats.org/officeDocument/2006/relationships/image" Target="../media/image124.png"/><Relationship Id="rId2" Type="http://schemas.openxmlformats.org/officeDocument/2006/relationships/image" Target="../media/image119.png"/><Relationship Id="rId1" Type="http://schemas.openxmlformats.org/officeDocument/2006/relationships/slideLayout" Target="../slideLayouts/slideLayout5.xml"/><Relationship Id="rId6" Type="http://schemas.openxmlformats.org/officeDocument/2006/relationships/image" Target="../media/image123.png"/><Relationship Id="rId5" Type="http://schemas.openxmlformats.org/officeDocument/2006/relationships/image" Target="../media/image122.png"/><Relationship Id="rId10" Type="http://schemas.openxmlformats.org/officeDocument/2006/relationships/image" Target="../media/image127.png"/><Relationship Id="rId4" Type="http://schemas.openxmlformats.org/officeDocument/2006/relationships/image" Target="../media/image121.png"/><Relationship Id="rId9" Type="http://schemas.openxmlformats.org/officeDocument/2006/relationships/image" Target="../media/image12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hyperlink" Target="mailto:info-mobile@andline.net" TargetMode="External"/><Relationship Id="rId2" Type="http://schemas.openxmlformats.org/officeDocument/2006/relationships/hyperlink" Target="mailto:ipro-sales@iij.ad.jp"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513540" y="2770673"/>
            <a:ext cx="11069852" cy="1815049"/>
          </a:xfrm>
          <a:prstGeom prst="rect">
            <a:avLst/>
          </a:prstGeom>
        </p:spPr>
        <p:txBody>
          <a:bodyPr wrap="square" anchor="b">
            <a:spAutoFit/>
          </a:bodyPr>
          <a:lstStyle/>
          <a:p>
            <a:pPr algn="ctr">
              <a:lnSpc>
                <a:spcPct val="120000"/>
              </a:lnSpc>
            </a:pPr>
            <a:r>
              <a:rPr lang="en-US" altLang="ja-JP" sz="4800" b="1"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Tahoma" panose="020B0604030504040204" pitchFamily="34" charset="0"/>
              </a:rPr>
              <a:t>LTE</a:t>
            </a:r>
            <a:r>
              <a:rPr lang="ja-JP" altLang="en-US" sz="4800" b="1"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Tahoma" panose="020B0604030504040204" pitchFamily="34" charset="0"/>
              </a:rPr>
              <a:t>無線通信ユニット</a:t>
            </a:r>
            <a:endParaRPr lang="en-US" altLang="ja-JP" sz="4800" b="1"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Tahoma" panose="020B0604030504040204" pitchFamily="34" charset="0"/>
            </a:endParaRPr>
          </a:p>
          <a:p>
            <a:pPr algn="ctr">
              <a:lnSpc>
                <a:spcPct val="120000"/>
              </a:lnSpc>
            </a:pPr>
            <a:r>
              <a:rPr lang="ja-JP" altLang="en-US" sz="4800" b="1"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Tahoma" panose="020B0604030504040204" pitchFamily="34" charset="0"/>
              </a:rPr>
              <a:t>システム設計資料</a:t>
            </a:r>
            <a:endParaRPr lang="en-US" altLang="ja-JP" sz="4800" b="1" dirty="0">
              <a:solidFill>
                <a:prstClr val="white"/>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Tahoma" panose="020B0604030504040204" pitchFamily="34" charset="0"/>
            </a:endParaRPr>
          </a:p>
        </p:txBody>
      </p:sp>
      <p:sp>
        <p:nvSpPr>
          <p:cNvPr id="15" name="正方形/長方形 14"/>
          <p:cNvSpPr/>
          <p:nvPr/>
        </p:nvSpPr>
        <p:spPr>
          <a:xfrm>
            <a:off x="1395269" y="6079859"/>
            <a:ext cx="3056827" cy="480131"/>
          </a:xfrm>
          <a:prstGeom prst="rect">
            <a:avLst/>
          </a:prstGeom>
        </p:spPr>
        <p:txBody>
          <a:bodyPr wrap="square" anchor="b">
            <a:spAutoFit/>
          </a:bodyPr>
          <a:lstStyle/>
          <a:p>
            <a:r>
              <a:rPr lang="en-US" altLang="ja-JP" sz="2520" b="1" dirty="0">
                <a:latin typeface="Yu Gothic UI" panose="020B0500000000000000" pitchFamily="50" charset="-128"/>
                <a:ea typeface="Yu Gothic UI" panose="020B0500000000000000" pitchFamily="50" charset="-128"/>
                <a:cs typeface="Calibri Light" panose="020F0302020204030204" pitchFamily="34" charset="0"/>
              </a:rPr>
              <a:t>2023</a:t>
            </a:r>
            <a:r>
              <a:rPr lang="ja-JP" altLang="en-US" sz="2520" b="1" dirty="0">
                <a:latin typeface="Yu Gothic UI" panose="020B0500000000000000" pitchFamily="50" charset="-128"/>
                <a:ea typeface="Yu Gothic UI" panose="020B0500000000000000" pitchFamily="50" charset="-128"/>
                <a:cs typeface="Calibri Light" panose="020F0302020204030204" pitchFamily="34" charset="0"/>
              </a:rPr>
              <a:t>年 </a:t>
            </a:r>
            <a:r>
              <a:rPr lang="en-US" altLang="ja-JP" sz="2520" b="1" dirty="0">
                <a:latin typeface="Yu Gothic UI" panose="020B0500000000000000" pitchFamily="50" charset="-128"/>
                <a:ea typeface="Yu Gothic UI" panose="020B0500000000000000" pitchFamily="50" charset="-128"/>
                <a:cs typeface="Calibri Light" panose="020F0302020204030204" pitchFamily="34" charset="0"/>
              </a:rPr>
              <a:t>10</a:t>
            </a:r>
            <a:r>
              <a:rPr lang="ja-JP" altLang="en-US" sz="2520" b="1" dirty="0">
                <a:latin typeface="Yu Gothic UI" panose="020B0500000000000000" pitchFamily="50" charset="-128"/>
                <a:ea typeface="Yu Gothic UI" panose="020B0500000000000000" pitchFamily="50" charset="-128"/>
                <a:cs typeface="Calibri Light" panose="020F0302020204030204" pitchFamily="34" charset="0"/>
              </a:rPr>
              <a:t>月</a:t>
            </a:r>
            <a:endParaRPr lang="en-US" altLang="ja-JP" sz="2520" b="1" dirty="0">
              <a:latin typeface="Yu Gothic UI" panose="020B0500000000000000" pitchFamily="50" charset="-128"/>
              <a:ea typeface="Yu Gothic UI" panose="020B0500000000000000" pitchFamily="50" charset="-128"/>
              <a:cs typeface="Calibri Light" panose="020F0302020204030204" pitchFamily="34" charset="0"/>
            </a:endParaRPr>
          </a:p>
        </p:txBody>
      </p:sp>
      <p:sp>
        <p:nvSpPr>
          <p:cNvPr id="16" name="正方形/長方形 15"/>
          <p:cNvSpPr/>
          <p:nvPr/>
        </p:nvSpPr>
        <p:spPr>
          <a:xfrm>
            <a:off x="1395268" y="5501986"/>
            <a:ext cx="2897876" cy="480131"/>
          </a:xfrm>
          <a:prstGeom prst="rect">
            <a:avLst/>
          </a:prstGeom>
        </p:spPr>
        <p:txBody>
          <a:bodyPr wrap="square" anchor="b">
            <a:spAutoFit/>
          </a:bodyPr>
          <a:lstStyle/>
          <a:p>
            <a:r>
              <a:rPr lang="en-US" altLang="ja-JP" sz="2520" b="1" dirty="0">
                <a:latin typeface="Yu Gothic UI" panose="020B0500000000000000" pitchFamily="50" charset="-128"/>
                <a:ea typeface="Yu Gothic UI" panose="020B0500000000000000" pitchFamily="50" charset="-128"/>
                <a:cs typeface="Calibri Light" panose="020F0302020204030204" pitchFamily="34" charset="0"/>
              </a:rPr>
              <a:t>Ver</a:t>
            </a:r>
            <a:r>
              <a:rPr lang="ja-JP" altLang="en-US" sz="2520" b="1" dirty="0">
                <a:latin typeface="Yu Gothic UI" panose="020B0500000000000000" pitchFamily="50" charset="-128"/>
                <a:ea typeface="Yu Gothic UI" panose="020B0500000000000000" pitchFamily="50" charset="-128"/>
                <a:cs typeface="Calibri Light" panose="020F0302020204030204" pitchFamily="34" charset="0"/>
              </a:rPr>
              <a:t> </a:t>
            </a:r>
            <a:r>
              <a:rPr lang="en-US" altLang="ja-JP" sz="2520" b="1">
                <a:latin typeface="Yu Gothic UI" panose="020B0500000000000000" pitchFamily="50" charset="-128"/>
                <a:ea typeface="Yu Gothic UI" panose="020B0500000000000000" pitchFamily="50" charset="-128"/>
                <a:cs typeface="Calibri Light" panose="020F0302020204030204" pitchFamily="34" charset="0"/>
              </a:rPr>
              <a:t>1.00</a:t>
            </a:r>
            <a:endParaRPr lang="en-US" altLang="ja-JP" sz="2520" b="1" dirty="0">
              <a:latin typeface="Yu Gothic UI" panose="020B0500000000000000" pitchFamily="50" charset="-128"/>
              <a:ea typeface="Yu Gothic UI" panose="020B0500000000000000" pitchFamily="50" charset="-128"/>
              <a:cs typeface="Calibri Light" panose="020F0302020204030204" pitchFamily="34" charset="0"/>
            </a:endParaRPr>
          </a:p>
        </p:txBody>
      </p:sp>
      <p:pic>
        <p:nvPicPr>
          <p:cNvPr id="9" name="Picture 2" descr="i-PROネットワークカメラ">
            <a:extLst>
              <a:ext uri="{FF2B5EF4-FFF2-40B4-BE49-F238E27FC236}">
                <a16:creationId xmlns:a16="http://schemas.microsoft.com/office/drawing/2014/main" id="{010C2F7D-83EE-C86E-54DC-3AA922BC54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3280" y="4267410"/>
            <a:ext cx="3730640" cy="328830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854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pPr marL="179388"/>
            <a:r>
              <a:rPr lang="ja-JP" altLang="en-US" dirty="0"/>
              <a:t>２．</a:t>
            </a:r>
            <a:r>
              <a:rPr kumimoji="1" lang="ja-JP" altLang="en-US" dirty="0"/>
              <a:t>システム設計と調達</a:t>
            </a:r>
          </a:p>
        </p:txBody>
      </p:sp>
    </p:spTree>
    <p:extLst>
      <p:ext uri="{BB962C8B-B14F-4D97-AF65-F5344CB8AC3E}">
        <p14:creationId xmlns:p14="http://schemas.microsoft.com/office/powerpoint/2010/main" val="2415372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9581FE-707D-701D-60E7-B37818423EE9}"/>
              </a:ext>
            </a:extLst>
          </p:cNvPr>
          <p:cNvSpPr>
            <a:spLocks noGrp="1"/>
          </p:cNvSpPr>
          <p:nvPr>
            <p:ph type="title"/>
          </p:nvPr>
        </p:nvSpPr>
        <p:spPr/>
        <p:txBody>
          <a:bodyPr/>
          <a:lstStyle/>
          <a:p>
            <a:pPr marL="268288" indent="3175"/>
            <a:r>
              <a:rPr kumimoji="1" lang="en-US" altLang="ja-JP" dirty="0"/>
              <a:t>2-1.</a:t>
            </a:r>
            <a:r>
              <a:rPr kumimoji="1" lang="ja-JP" altLang="en-US" dirty="0"/>
              <a:t> 帯域／録画計算（考え方）</a:t>
            </a:r>
          </a:p>
        </p:txBody>
      </p:sp>
      <p:pic>
        <p:nvPicPr>
          <p:cNvPr id="7" name="図 6">
            <a:extLst>
              <a:ext uri="{FF2B5EF4-FFF2-40B4-BE49-F238E27FC236}">
                <a16:creationId xmlns:a16="http://schemas.microsoft.com/office/drawing/2014/main" id="{C415D69D-E476-DEE6-B9B4-020C9EB06C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0661" y="4273320"/>
            <a:ext cx="2043988" cy="1149183"/>
          </a:xfrm>
          <a:prstGeom prst="rect">
            <a:avLst/>
          </a:prstGeom>
        </p:spPr>
      </p:pic>
      <p:pic>
        <p:nvPicPr>
          <p:cNvPr id="8" name="図 7">
            <a:extLst>
              <a:ext uri="{FF2B5EF4-FFF2-40B4-BE49-F238E27FC236}">
                <a16:creationId xmlns:a16="http://schemas.microsoft.com/office/drawing/2014/main" id="{72A8E082-A656-AEBE-EE2B-765AA21E84C3}"/>
              </a:ext>
            </a:extLst>
          </p:cNvPr>
          <p:cNvPicPr>
            <a:picLocks noChangeAspect="1"/>
          </p:cNvPicPr>
          <p:nvPr/>
        </p:nvPicPr>
        <p:blipFill>
          <a:blip r:embed="rId3"/>
          <a:stretch>
            <a:fillRect/>
          </a:stretch>
        </p:blipFill>
        <p:spPr>
          <a:xfrm>
            <a:off x="10747165" y="3431056"/>
            <a:ext cx="1699160" cy="2189303"/>
          </a:xfrm>
          <a:prstGeom prst="rect">
            <a:avLst/>
          </a:prstGeom>
          <a:effectLst>
            <a:outerShdw blurRad="50800" dist="38100" dir="2700000" algn="tl" rotWithShape="0">
              <a:prstClr val="black">
                <a:alpha val="40000"/>
              </a:prstClr>
            </a:outerShdw>
          </a:effectLst>
        </p:spPr>
      </p:pic>
      <p:pic>
        <p:nvPicPr>
          <p:cNvPr id="9" name="図 8">
            <a:extLst>
              <a:ext uri="{FF2B5EF4-FFF2-40B4-BE49-F238E27FC236}">
                <a16:creationId xmlns:a16="http://schemas.microsoft.com/office/drawing/2014/main" id="{4C1E0DD3-9AA0-AC00-3A36-11BB7F7E6960}"/>
              </a:ext>
            </a:extLst>
          </p:cNvPr>
          <p:cNvPicPr>
            <a:picLocks noChangeAspect="1"/>
          </p:cNvPicPr>
          <p:nvPr/>
        </p:nvPicPr>
        <p:blipFill>
          <a:blip r:embed="rId4"/>
          <a:stretch>
            <a:fillRect/>
          </a:stretch>
        </p:blipFill>
        <p:spPr>
          <a:xfrm>
            <a:off x="10210293" y="5818960"/>
            <a:ext cx="2541609" cy="1405587"/>
          </a:xfrm>
          <a:prstGeom prst="rect">
            <a:avLst/>
          </a:prstGeom>
          <a:effectLst>
            <a:outerShdw blurRad="50800" dist="38100" dir="2700000" algn="tl" rotWithShape="0">
              <a:prstClr val="black">
                <a:alpha val="40000"/>
              </a:prstClr>
            </a:outerShdw>
          </a:effectLst>
        </p:spPr>
      </p:pic>
      <p:pic>
        <p:nvPicPr>
          <p:cNvPr id="10" name="図 9">
            <a:extLst>
              <a:ext uri="{FF2B5EF4-FFF2-40B4-BE49-F238E27FC236}">
                <a16:creationId xmlns:a16="http://schemas.microsoft.com/office/drawing/2014/main" id="{0CB06A0E-82C1-70DF-87C9-A17D47C284BD}"/>
              </a:ext>
            </a:extLst>
          </p:cNvPr>
          <p:cNvPicPr>
            <a:picLocks noChangeAspect="1"/>
          </p:cNvPicPr>
          <p:nvPr/>
        </p:nvPicPr>
        <p:blipFill>
          <a:blip r:embed="rId5"/>
          <a:stretch>
            <a:fillRect/>
          </a:stretch>
        </p:blipFill>
        <p:spPr>
          <a:xfrm>
            <a:off x="1661604" y="4687418"/>
            <a:ext cx="1418978" cy="1583681"/>
          </a:xfrm>
          <a:prstGeom prst="rect">
            <a:avLst/>
          </a:prstGeom>
          <a:effectLst>
            <a:outerShdw blurRad="50800" dist="38100" dir="2700000" algn="tl" rotWithShape="0">
              <a:prstClr val="black">
                <a:alpha val="40000"/>
              </a:prstClr>
            </a:outerShdw>
          </a:effectLst>
        </p:spPr>
      </p:pic>
      <p:sp>
        <p:nvSpPr>
          <p:cNvPr id="11" name="テキスト ボックス 10">
            <a:extLst>
              <a:ext uri="{FF2B5EF4-FFF2-40B4-BE49-F238E27FC236}">
                <a16:creationId xmlns:a16="http://schemas.microsoft.com/office/drawing/2014/main" id="{4AD71585-2613-6073-B4BF-19301B89FA45}"/>
              </a:ext>
            </a:extLst>
          </p:cNvPr>
          <p:cNvSpPr txBox="1"/>
          <p:nvPr/>
        </p:nvSpPr>
        <p:spPr>
          <a:xfrm>
            <a:off x="321646" y="1509537"/>
            <a:ext cx="6814167" cy="2939266"/>
          </a:xfrm>
          <a:prstGeom prst="rect">
            <a:avLst/>
          </a:prstGeom>
          <a:noFill/>
        </p:spPr>
        <p:txBody>
          <a:bodyPr wrap="square" rtlCol="0">
            <a:spAutoFit/>
          </a:bodyPr>
          <a:lstStyle/>
          <a:p>
            <a:pPr marL="0" marR="0" lvl="0" indent="0" defTabSz="685800" rtl="0" eaLnBrk="1" fontAlgn="auto" latinLnBrk="0" hangingPunct="1">
              <a:lnSpc>
                <a:spcPct val="100000"/>
              </a:lnSpc>
              <a:spcBef>
                <a:spcPts val="0"/>
              </a:spcBef>
              <a:spcAft>
                <a:spcPts val="0"/>
              </a:spcAft>
              <a:buClrTx/>
              <a:buSzTx/>
              <a:buFontTx/>
              <a:buNone/>
              <a:tabLst/>
              <a:defRPr/>
            </a:pPr>
            <a:r>
              <a:rPr kumimoji="1" lang="ja-JP" altLang="en-US" sz="2200" b="1" i="0" u="sng" strike="noStrike" kern="1200" cap="none" spc="0" normalizeH="0" baseline="0" noProof="0" dirty="0">
                <a:ln>
                  <a:noFill/>
                </a:ln>
                <a:solidFill>
                  <a:srgbClr val="6464E6"/>
                </a:solidFill>
                <a:effectLst/>
                <a:uLnTx/>
                <a:uFillTx/>
                <a:latin typeface="+mn-ea"/>
                <a:cs typeface="+mn-cs"/>
              </a:rPr>
              <a:t>・</a:t>
            </a:r>
            <a:r>
              <a:rPr kumimoji="1" lang="en-US" altLang="ja-JP" sz="2200" b="1" i="0" u="sng" strike="noStrike" kern="1200" cap="none" spc="0" normalizeH="0" baseline="0" noProof="0" dirty="0">
                <a:ln>
                  <a:noFill/>
                </a:ln>
                <a:solidFill>
                  <a:srgbClr val="6464E6"/>
                </a:solidFill>
                <a:effectLst/>
                <a:uLnTx/>
                <a:uFillTx/>
                <a:latin typeface="+mn-ea"/>
                <a:cs typeface="+mn-cs"/>
              </a:rPr>
              <a:t>LTE</a:t>
            </a:r>
            <a:r>
              <a:rPr kumimoji="1" lang="ja-JP" altLang="en-US" sz="2200" b="1" i="0" u="sng" strike="noStrike" kern="1200" cap="none" spc="0" normalizeH="0" baseline="0" noProof="0" dirty="0">
                <a:ln>
                  <a:noFill/>
                </a:ln>
                <a:solidFill>
                  <a:srgbClr val="6464E6"/>
                </a:solidFill>
                <a:effectLst/>
                <a:uLnTx/>
                <a:uFillTx/>
                <a:latin typeface="+mn-ea"/>
                <a:cs typeface="+mn-cs"/>
              </a:rPr>
              <a:t>（</a:t>
            </a:r>
            <a:r>
              <a:rPr kumimoji="1" lang="en-US" altLang="ja-JP" sz="2200" b="1" i="0" u="sng" strike="noStrike" kern="1200" cap="none" spc="0" normalizeH="0" baseline="0" noProof="0" dirty="0">
                <a:ln>
                  <a:noFill/>
                </a:ln>
                <a:solidFill>
                  <a:srgbClr val="6464E6"/>
                </a:solidFill>
                <a:effectLst/>
                <a:uLnTx/>
                <a:uFillTx/>
                <a:latin typeface="+mn-ea"/>
                <a:cs typeface="+mn-cs"/>
              </a:rPr>
              <a:t>SIM</a:t>
            </a:r>
            <a:r>
              <a:rPr kumimoji="1" lang="ja-JP" altLang="en-US" sz="2200" b="1" i="0" u="sng" strike="noStrike" kern="1200" cap="none" spc="0" normalizeH="0" baseline="0" noProof="0" dirty="0">
                <a:ln>
                  <a:noFill/>
                </a:ln>
                <a:solidFill>
                  <a:srgbClr val="6464E6"/>
                </a:solidFill>
                <a:effectLst/>
                <a:uLnTx/>
                <a:uFillTx/>
                <a:latin typeface="+mn-ea"/>
                <a:cs typeface="+mn-cs"/>
              </a:rPr>
              <a:t>の容量</a:t>
            </a:r>
            <a:r>
              <a:rPr kumimoji="1" lang="en-US" altLang="ja-JP" sz="2200" b="1" i="0" u="sng" strike="noStrike" kern="1200" cap="none" spc="0" normalizeH="0" baseline="0" noProof="0" dirty="0">
                <a:ln>
                  <a:noFill/>
                </a:ln>
                <a:solidFill>
                  <a:srgbClr val="6464E6"/>
                </a:solidFill>
                <a:effectLst/>
                <a:uLnTx/>
                <a:uFillTx/>
                <a:latin typeface="+mn-ea"/>
                <a:cs typeface="+mn-cs"/>
              </a:rPr>
              <a:t>/</a:t>
            </a:r>
            <a:r>
              <a:rPr kumimoji="1" lang="ja-JP" altLang="en-US" sz="2200" b="1" i="0" u="sng" strike="noStrike" kern="1200" cap="none" spc="0" normalizeH="0" baseline="0" noProof="0" dirty="0">
                <a:ln>
                  <a:noFill/>
                </a:ln>
                <a:solidFill>
                  <a:srgbClr val="6464E6"/>
                </a:solidFill>
                <a:effectLst/>
                <a:uLnTx/>
                <a:uFillTx/>
                <a:latin typeface="+mn-ea"/>
                <a:cs typeface="+mn-cs"/>
              </a:rPr>
              <a:t>月）</a:t>
            </a:r>
            <a:endParaRPr kumimoji="1" lang="en-US" altLang="ja-JP" sz="2200" b="1" i="0" u="sng" strike="noStrike" kern="1200" cap="none" spc="0" normalizeH="0" baseline="0" noProof="0" dirty="0">
              <a:ln>
                <a:noFill/>
              </a:ln>
              <a:solidFill>
                <a:srgbClr val="6464E6"/>
              </a:solidFill>
              <a:effectLst/>
              <a:uLnTx/>
              <a:uFillTx/>
              <a:latin typeface="+mn-ea"/>
              <a:cs typeface="+mn-cs"/>
            </a:endParaRPr>
          </a:p>
          <a:p>
            <a:pPr marL="446088" marR="0" lvl="0" defTabSz="685800" rtl="0" eaLnBrk="1" fontAlgn="auto" latinLnBrk="0" hangingPunct="1">
              <a:lnSpc>
                <a:spcPct val="100000"/>
              </a:lnSpc>
              <a:spcBef>
                <a:spcPts val="1200"/>
              </a:spcBef>
              <a:spcAft>
                <a:spcPts val="0"/>
              </a:spcAft>
              <a:buClrTx/>
              <a:buSzTx/>
              <a:buFontTx/>
              <a:buNone/>
              <a:tabLst/>
              <a:defRPr/>
            </a:pPr>
            <a:r>
              <a:rPr lang="en-US" altLang="ja-JP" sz="1800" b="1" dirty="0">
                <a:solidFill>
                  <a:srgbClr val="6464E6"/>
                </a:solidFill>
                <a:latin typeface="+mn-ea"/>
              </a:rPr>
              <a:t>LTE</a:t>
            </a:r>
            <a:r>
              <a:rPr lang="ja-JP" altLang="en-US" sz="1800" b="1" dirty="0">
                <a:solidFill>
                  <a:srgbClr val="6464E6"/>
                </a:solidFill>
                <a:latin typeface="+mn-ea"/>
              </a:rPr>
              <a:t>は</a:t>
            </a:r>
            <a:r>
              <a:rPr kumimoji="1" lang="en-US" altLang="ja-JP" sz="1800" b="1" i="0" u="none" strike="noStrike" kern="1200" cap="none" spc="0" normalizeH="0" baseline="0" noProof="0" dirty="0">
                <a:ln>
                  <a:noFill/>
                </a:ln>
                <a:solidFill>
                  <a:srgbClr val="6464E6"/>
                </a:solidFill>
                <a:effectLst/>
                <a:uLnTx/>
                <a:uFillTx/>
                <a:latin typeface="+mn-ea"/>
                <a:cs typeface="+mn-cs"/>
              </a:rPr>
              <a:t>Max10Mbps</a:t>
            </a:r>
            <a:r>
              <a:rPr kumimoji="1" lang="ja-JP" altLang="en-US" sz="1800" b="1" i="0" u="none" strike="noStrike" kern="1200" cap="none" spc="0" normalizeH="0" baseline="0" noProof="0" dirty="0">
                <a:ln>
                  <a:noFill/>
                </a:ln>
                <a:solidFill>
                  <a:srgbClr val="6464E6"/>
                </a:solidFill>
                <a:effectLst/>
                <a:uLnTx/>
                <a:uFillTx/>
                <a:latin typeface="+mn-ea"/>
                <a:cs typeface="+mn-cs"/>
              </a:rPr>
              <a:t>程度、安定</a:t>
            </a:r>
            <a:r>
              <a:rPr kumimoji="1" lang="en-US" altLang="ja-JP" sz="1800" b="1" i="0" u="none" strike="noStrike" kern="1200" cap="none" spc="0" normalizeH="0" baseline="0" noProof="0" dirty="0">
                <a:ln>
                  <a:noFill/>
                </a:ln>
                <a:solidFill>
                  <a:srgbClr val="6464E6"/>
                </a:solidFill>
                <a:effectLst/>
                <a:uLnTx/>
                <a:uFillTx/>
                <a:latin typeface="+mn-ea"/>
                <a:cs typeface="+mn-cs"/>
              </a:rPr>
              <a:t>1Mbps</a:t>
            </a:r>
            <a:r>
              <a:rPr kumimoji="1" lang="ja-JP" altLang="en-US" sz="1800" b="1" i="0" u="none" strike="noStrike" kern="1200" cap="none" spc="0" normalizeH="0" baseline="0" noProof="0" dirty="0">
                <a:ln>
                  <a:noFill/>
                </a:ln>
                <a:solidFill>
                  <a:srgbClr val="6464E6"/>
                </a:solidFill>
                <a:effectLst/>
                <a:uLnTx/>
                <a:uFillTx/>
                <a:latin typeface="+mn-ea"/>
                <a:cs typeface="+mn-cs"/>
              </a:rPr>
              <a:t>と推測</a:t>
            </a:r>
            <a:endParaRPr kumimoji="1" lang="en-US" altLang="ja-JP" sz="1800" b="1" i="0" u="none" strike="noStrike" kern="1200" cap="none" spc="0" normalizeH="0" baseline="0" noProof="0" dirty="0">
              <a:ln>
                <a:noFill/>
              </a:ln>
              <a:solidFill>
                <a:srgbClr val="6464E6"/>
              </a:solidFill>
              <a:effectLst/>
              <a:uLnTx/>
              <a:uFillTx/>
              <a:latin typeface="+mn-ea"/>
              <a:cs typeface="+mn-cs"/>
            </a:endParaRPr>
          </a:p>
          <a:p>
            <a:pPr marL="446088" marR="0" lvl="0" defTabSz="685800" rtl="0" eaLnBrk="1" fontAlgn="auto" latinLnBrk="0" hangingPunct="1">
              <a:lnSpc>
                <a:spcPct val="100000"/>
              </a:lnSpc>
              <a:spcBef>
                <a:spcPts val="600"/>
              </a:spcBef>
              <a:spcAft>
                <a:spcPts val="0"/>
              </a:spcAft>
              <a:buClrTx/>
              <a:buSzTx/>
              <a:buFontTx/>
              <a:buNone/>
              <a:tabLst/>
              <a:defRPr/>
            </a:pPr>
            <a:r>
              <a:rPr lang="ja-JP" altLang="en-US" sz="1800" b="1" dirty="0">
                <a:solidFill>
                  <a:srgbClr val="6464E6"/>
                </a:solidFill>
                <a:latin typeface="+mn-ea"/>
              </a:rPr>
              <a:t>画質維持、下り考慮で</a:t>
            </a:r>
            <a:r>
              <a:rPr lang="en-US" altLang="ja-JP" sz="1800" b="1" dirty="0">
                <a:solidFill>
                  <a:srgbClr val="6464E6"/>
                </a:solidFill>
                <a:latin typeface="+mn-ea"/>
              </a:rPr>
              <a:t>1Mbps</a:t>
            </a:r>
            <a:r>
              <a:rPr lang="ja-JP" altLang="en-US" sz="1800" b="1" dirty="0">
                <a:solidFill>
                  <a:srgbClr val="6464E6"/>
                </a:solidFill>
                <a:latin typeface="+mn-ea"/>
              </a:rPr>
              <a:t>以下が良いと思われる</a:t>
            </a:r>
            <a:endParaRPr lang="en-US" altLang="ja-JP" sz="1800" b="1" dirty="0">
              <a:solidFill>
                <a:srgbClr val="6464E6"/>
              </a:solidFill>
              <a:latin typeface="+mn-ea"/>
            </a:endParaRPr>
          </a:p>
          <a:p>
            <a:pPr marL="446088" marR="0" lvl="0" defTabSz="685800" rtl="0" eaLnBrk="1" fontAlgn="auto" latinLnBrk="0" hangingPunct="1">
              <a:lnSpc>
                <a:spcPct val="100000"/>
              </a:lnSpc>
              <a:spcBef>
                <a:spcPts val="600"/>
              </a:spcBef>
              <a:spcAft>
                <a:spcPts val="0"/>
              </a:spcAft>
              <a:buClrTx/>
              <a:buSzTx/>
              <a:buFontTx/>
              <a:buNone/>
              <a:tabLst/>
              <a:defRPr/>
            </a:pPr>
            <a:r>
              <a:rPr kumimoji="1" lang="ja-JP" altLang="en-US" sz="1800" b="1" i="0" u="none" strike="noStrike" kern="1200" cap="none" spc="0" normalizeH="0" baseline="0" noProof="0" dirty="0">
                <a:ln>
                  <a:noFill/>
                </a:ln>
                <a:solidFill>
                  <a:srgbClr val="6464E6"/>
                </a:solidFill>
                <a:effectLst/>
                <a:uLnTx/>
                <a:uFillTx/>
                <a:latin typeface="+mn-ea"/>
                <a:cs typeface="+mn-cs"/>
              </a:rPr>
              <a:t>ライブ単画時ストリーム</a:t>
            </a:r>
            <a:r>
              <a:rPr kumimoji="1" lang="en-US" altLang="ja-JP" sz="1800" b="1" i="0" u="none" strike="noStrike" kern="1200" cap="none" spc="0" normalizeH="0" baseline="0" noProof="0" dirty="0">
                <a:ln>
                  <a:noFill/>
                </a:ln>
                <a:solidFill>
                  <a:srgbClr val="6464E6"/>
                </a:solidFill>
                <a:effectLst/>
                <a:uLnTx/>
                <a:uFillTx/>
                <a:latin typeface="+mn-ea"/>
                <a:cs typeface="+mn-cs"/>
              </a:rPr>
              <a:t>1</a:t>
            </a:r>
            <a:r>
              <a:rPr lang="ja-JP" altLang="en-US" sz="1800" b="1" dirty="0">
                <a:solidFill>
                  <a:srgbClr val="6464E6"/>
                </a:solidFill>
                <a:latin typeface="+mn-ea"/>
              </a:rPr>
              <a:t>、多画面時ストリーム</a:t>
            </a:r>
            <a:r>
              <a:rPr lang="en-US" altLang="ja-JP" sz="1800" b="1" dirty="0">
                <a:solidFill>
                  <a:srgbClr val="6464E6"/>
                </a:solidFill>
                <a:latin typeface="+mn-ea"/>
              </a:rPr>
              <a:t>3</a:t>
            </a:r>
            <a:endParaRPr kumimoji="1" lang="en-US" altLang="ja-JP" sz="1800" b="1" i="0" u="none" strike="noStrike" kern="1200" cap="none" spc="0" normalizeH="0" baseline="0" noProof="0" dirty="0">
              <a:ln>
                <a:noFill/>
              </a:ln>
              <a:solidFill>
                <a:srgbClr val="6464E6"/>
              </a:solidFill>
              <a:effectLst/>
              <a:uLnTx/>
              <a:uFillTx/>
              <a:latin typeface="+mn-ea"/>
              <a:cs typeface="+mn-cs"/>
            </a:endParaRPr>
          </a:p>
          <a:p>
            <a:pPr marL="0" marR="0" lvl="0" indent="0" defTabSz="6858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srgbClr val="6464E6"/>
              </a:solidFill>
              <a:effectLst/>
              <a:uLnTx/>
              <a:uFillTx/>
              <a:latin typeface="+mn-ea"/>
              <a:cs typeface="+mn-cs"/>
            </a:endParaRPr>
          </a:p>
          <a:p>
            <a:pPr marL="0" marR="0" lvl="0" indent="0" defTabSz="685800" rtl="0" eaLnBrk="1" fontAlgn="auto" latinLnBrk="0" hangingPunct="1">
              <a:lnSpc>
                <a:spcPct val="100000"/>
              </a:lnSpc>
              <a:spcBef>
                <a:spcPts val="0"/>
              </a:spcBef>
              <a:spcAft>
                <a:spcPts val="0"/>
              </a:spcAft>
              <a:buClrTx/>
              <a:buSzTx/>
              <a:buFontTx/>
              <a:buNone/>
              <a:tabLst/>
              <a:defRPr/>
            </a:pPr>
            <a:r>
              <a:rPr kumimoji="1" lang="ja-JP" altLang="en-US" sz="2200" b="1" i="0" u="sng" strike="noStrike" kern="1200" cap="none" spc="0" normalizeH="0" baseline="0" noProof="0" dirty="0">
                <a:ln>
                  <a:noFill/>
                </a:ln>
                <a:solidFill>
                  <a:srgbClr val="6464E6"/>
                </a:solidFill>
                <a:effectLst/>
                <a:uLnTx/>
                <a:uFillTx/>
                <a:latin typeface="+mn-ea"/>
                <a:cs typeface="+mn-cs"/>
              </a:rPr>
              <a:t>・エッジ録画（</a:t>
            </a:r>
            <a:r>
              <a:rPr kumimoji="1" lang="en-US" altLang="ja-JP" sz="2200" b="1" i="0" u="sng" strike="noStrike" kern="1200" cap="none" spc="0" normalizeH="0" baseline="0" noProof="0" dirty="0">
                <a:ln>
                  <a:noFill/>
                </a:ln>
                <a:solidFill>
                  <a:srgbClr val="6464E6"/>
                </a:solidFill>
                <a:effectLst/>
                <a:uLnTx/>
                <a:uFillTx/>
                <a:latin typeface="+mn-ea"/>
                <a:cs typeface="+mn-cs"/>
              </a:rPr>
              <a:t>SD</a:t>
            </a:r>
            <a:r>
              <a:rPr kumimoji="1" lang="ja-JP" altLang="en-US" sz="2200" b="1" i="0" u="sng" strike="noStrike" kern="1200" cap="none" spc="0" normalizeH="0" baseline="0" noProof="0" dirty="0">
                <a:ln>
                  <a:noFill/>
                </a:ln>
                <a:solidFill>
                  <a:srgbClr val="6464E6"/>
                </a:solidFill>
                <a:effectLst/>
                <a:uLnTx/>
                <a:uFillTx/>
                <a:latin typeface="+mn-ea"/>
                <a:cs typeface="+mn-cs"/>
              </a:rPr>
              <a:t>メモリー容量）</a:t>
            </a:r>
            <a:endParaRPr kumimoji="1" lang="en-US" altLang="ja-JP" sz="2200" b="1" i="0" u="sng" strike="noStrike" kern="1200" cap="none" spc="0" normalizeH="0" baseline="0" noProof="0" dirty="0">
              <a:ln>
                <a:noFill/>
              </a:ln>
              <a:solidFill>
                <a:srgbClr val="6464E6"/>
              </a:solidFill>
              <a:effectLst/>
              <a:uLnTx/>
              <a:uFillTx/>
              <a:latin typeface="+mn-ea"/>
              <a:cs typeface="+mn-cs"/>
            </a:endParaRPr>
          </a:p>
          <a:p>
            <a:pPr marL="446088" marR="0" lvl="0" defTabSz="685800" rtl="0" eaLnBrk="1" fontAlgn="auto" latinLnBrk="0" hangingPunct="1">
              <a:lnSpc>
                <a:spcPct val="100000"/>
              </a:lnSpc>
              <a:spcBef>
                <a:spcPts val="1200"/>
              </a:spcBef>
              <a:spcAft>
                <a:spcPts val="0"/>
              </a:spcAft>
              <a:buClrTx/>
              <a:buSzTx/>
              <a:buFontTx/>
              <a:buNone/>
              <a:tabLst/>
              <a:defRPr/>
            </a:pPr>
            <a:r>
              <a:rPr lang="en-US" altLang="ja-JP" sz="1800" b="1" dirty="0">
                <a:solidFill>
                  <a:srgbClr val="6464E6"/>
                </a:solidFill>
                <a:latin typeface="+mn-ea"/>
              </a:rPr>
              <a:t>Remo.</a:t>
            </a:r>
            <a:r>
              <a:rPr lang="ja-JP" altLang="en-US" sz="1800" b="1" dirty="0">
                <a:solidFill>
                  <a:srgbClr val="6464E6"/>
                </a:solidFill>
                <a:latin typeface="+mn-ea"/>
              </a:rPr>
              <a:t>の時は録画ストリームは</a:t>
            </a:r>
            <a:r>
              <a:rPr lang="en-US" altLang="ja-JP" sz="1800" b="1" dirty="0">
                <a:solidFill>
                  <a:srgbClr val="6464E6"/>
                </a:solidFill>
                <a:latin typeface="+mn-ea"/>
              </a:rPr>
              <a:t>1</a:t>
            </a:r>
            <a:r>
              <a:rPr lang="ja-JP" altLang="en-US" sz="1800" b="1" dirty="0">
                <a:solidFill>
                  <a:srgbClr val="6464E6"/>
                </a:solidFill>
                <a:latin typeface="+mn-ea"/>
              </a:rPr>
              <a:t>に固定</a:t>
            </a:r>
            <a:endParaRPr lang="en-US" altLang="ja-JP" sz="1800" b="1" dirty="0">
              <a:solidFill>
                <a:srgbClr val="6464E6"/>
              </a:solidFill>
              <a:latin typeface="+mn-ea"/>
            </a:endParaRPr>
          </a:p>
          <a:p>
            <a:pPr marL="0" marR="0" lvl="0" indent="0" defTabSz="685800" rtl="0" eaLnBrk="1" fontAlgn="auto" latinLnBrk="0" hangingPunct="1">
              <a:lnSpc>
                <a:spcPct val="100000"/>
              </a:lnSpc>
              <a:spcBef>
                <a:spcPts val="600"/>
              </a:spcBef>
              <a:spcAft>
                <a:spcPts val="0"/>
              </a:spcAft>
              <a:buClrTx/>
              <a:buSzTx/>
              <a:buFontTx/>
              <a:buNone/>
              <a:tabLst/>
              <a:defRPr/>
            </a:pPr>
            <a:endParaRPr lang="en-US" altLang="ja-JP" sz="1600" b="1" dirty="0">
              <a:solidFill>
                <a:srgbClr val="6464E6"/>
              </a:solidFill>
              <a:latin typeface="+mn-ea"/>
            </a:endParaRPr>
          </a:p>
        </p:txBody>
      </p:sp>
      <p:sp>
        <p:nvSpPr>
          <p:cNvPr id="12" name="テキスト ボックス 11">
            <a:extLst>
              <a:ext uri="{FF2B5EF4-FFF2-40B4-BE49-F238E27FC236}">
                <a16:creationId xmlns:a16="http://schemas.microsoft.com/office/drawing/2014/main" id="{177C1741-F286-2A4D-22BA-C4E8DCDD1063}"/>
              </a:ext>
            </a:extLst>
          </p:cNvPr>
          <p:cNvSpPr txBox="1"/>
          <p:nvPr/>
        </p:nvSpPr>
        <p:spPr>
          <a:xfrm>
            <a:off x="8050271" y="1507670"/>
            <a:ext cx="6028296" cy="1215717"/>
          </a:xfrm>
          <a:prstGeom prst="rect">
            <a:avLst/>
          </a:prstGeom>
          <a:noFill/>
        </p:spPr>
        <p:txBody>
          <a:bodyPr wrap="square" rtlCol="0">
            <a:spAutoFit/>
          </a:bodyPr>
          <a:lstStyle/>
          <a:p>
            <a:pPr marL="0" marR="0" lvl="0" indent="0" defTabSz="685800" rtl="0" eaLnBrk="1" fontAlgn="auto" latinLnBrk="0" hangingPunct="1">
              <a:lnSpc>
                <a:spcPct val="100000"/>
              </a:lnSpc>
              <a:spcBef>
                <a:spcPts val="0"/>
              </a:spcBef>
              <a:spcAft>
                <a:spcPts val="0"/>
              </a:spcAft>
              <a:buClrTx/>
              <a:buSzTx/>
              <a:buFontTx/>
              <a:buNone/>
              <a:tabLst/>
              <a:defRPr/>
            </a:pPr>
            <a:r>
              <a:rPr kumimoji="1" lang="ja-JP" altLang="en-US" sz="2200" b="1" i="0" u="sng" strike="noStrike" kern="1200" cap="none" spc="0" normalizeH="0" baseline="0" noProof="0" dirty="0">
                <a:ln>
                  <a:noFill/>
                </a:ln>
                <a:solidFill>
                  <a:srgbClr val="6464E6"/>
                </a:solidFill>
                <a:effectLst/>
                <a:uLnTx/>
                <a:uFillTx/>
                <a:latin typeface="+mn-ea"/>
                <a:cs typeface="+mn-cs"/>
              </a:rPr>
              <a:t>・</a:t>
            </a:r>
            <a:r>
              <a:rPr kumimoji="1" lang="en-US" altLang="ja-JP" sz="2200" b="1" i="0" u="sng" strike="noStrike" kern="1200" cap="none" spc="0" normalizeH="0" baseline="0" noProof="0" dirty="0">
                <a:ln>
                  <a:noFill/>
                </a:ln>
                <a:solidFill>
                  <a:srgbClr val="6464E6"/>
                </a:solidFill>
                <a:effectLst/>
                <a:uLnTx/>
                <a:uFillTx/>
                <a:latin typeface="+mn-ea"/>
                <a:cs typeface="+mn-cs"/>
              </a:rPr>
              <a:t>LTE</a:t>
            </a:r>
            <a:r>
              <a:rPr kumimoji="1" lang="ja-JP" altLang="en-US" sz="2200" b="1" i="0" u="sng" strike="noStrike" kern="1200" cap="none" spc="0" normalizeH="0" baseline="0" noProof="0" dirty="0">
                <a:ln>
                  <a:noFill/>
                </a:ln>
                <a:solidFill>
                  <a:srgbClr val="6464E6"/>
                </a:solidFill>
                <a:effectLst/>
                <a:uLnTx/>
                <a:uFillTx/>
                <a:latin typeface="+mn-ea"/>
                <a:cs typeface="+mn-cs"/>
              </a:rPr>
              <a:t>（お客様端末の契約）</a:t>
            </a:r>
            <a:endParaRPr kumimoji="1" lang="en-US" altLang="ja-JP" sz="2200" b="1" i="0" u="sng" strike="noStrike" kern="1200" cap="none" spc="0" normalizeH="0" baseline="0" noProof="0" dirty="0">
              <a:ln>
                <a:noFill/>
              </a:ln>
              <a:solidFill>
                <a:srgbClr val="6464E6"/>
              </a:solidFill>
              <a:effectLst/>
              <a:uLnTx/>
              <a:uFillTx/>
              <a:latin typeface="+mn-ea"/>
              <a:cs typeface="+mn-cs"/>
            </a:endParaRPr>
          </a:p>
          <a:p>
            <a:pPr marL="446088" marR="0" lvl="0" defTabSz="685800" rtl="0" eaLnBrk="1" fontAlgn="auto" latinLnBrk="0" hangingPunct="1">
              <a:lnSpc>
                <a:spcPct val="100000"/>
              </a:lnSpc>
              <a:spcBef>
                <a:spcPts val="1200"/>
              </a:spcBef>
              <a:spcAft>
                <a:spcPts val="0"/>
              </a:spcAft>
              <a:buClrTx/>
              <a:buSzTx/>
              <a:buFontTx/>
              <a:buNone/>
              <a:tabLst/>
              <a:defRPr/>
            </a:pPr>
            <a:r>
              <a:rPr lang="ja-JP" altLang="en-US" sz="1800" b="1" dirty="0">
                <a:solidFill>
                  <a:srgbClr val="6464E6"/>
                </a:solidFill>
                <a:latin typeface="+mn-ea"/>
              </a:rPr>
              <a:t>パケット消費大なので</a:t>
            </a:r>
            <a:r>
              <a:rPr lang="en-US" altLang="ja-JP" sz="1800" b="1" dirty="0">
                <a:solidFill>
                  <a:srgbClr val="6464E6"/>
                </a:solidFill>
                <a:latin typeface="+mn-ea"/>
              </a:rPr>
              <a:t>1Mbps</a:t>
            </a:r>
            <a:r>
              <a:rPr lang="ja-JP" altLang="en-US" sz="1800" b="1" dirty="0">
                <a:solidFill>
                  <a:srgbClr val="6464E6"/>
                </a:solidFill>
                <a:latin typeface="+mn-ea"/>
              </a:rPr>
              <a:t>以下が良いと思われる</a:t>
            </a:r>
            <a:endParaRPr lang="en-US" altLang="ja-JP" sz="1800" b="1" dirty="0">
              <a:solidFill>
                <a:srgbClr val="6464E6"/>
              </a:solidFill>
              <a:latin typeface="+mn-ea"/>
            </a:endParaRPr>
          </a:p>
          <a:p>
            <a:pPr marL="446088" marR="0" lvl="0" defTabSz="685800" rtl="0" eaLnBrk="1" fontAlgn="auto" latinLnBrk="0" hangingPunct="1">
              <a:lnSpc>
                <a:spcPct val="100000"/>
              </a:lnSpc>
              <a:spcBef>
                <a:spcPts val="600"/>
              </a:spcBef>
              <a:spcAft>
                <a:spcPts val="0"/>
              </a:spcAft>
              <a:buClrTx/>
              <a:buSzTx/>
              <a:buFontTx/>
              <a:buNone/>
              <a:tabLst/>
              <a:defRPr/>
            </a:pPr>
            <a:r>
              <a:rPr kumimoji="1" lang="ja-JP" altLang="en-US" sz="1800" b="1" i="0" u="none" strike="noStrike" kern="1200" cap="none" spc="0" normalizeH="0" baseline="0" noProof="0" dirty="0">
                <a:ln>
                  <a:noFill/>
                </a:ln>
                <a:solidFill>
                  <a:srgbClr val="6464E6"/>
                </a:solidFill>
                <a:effectLst/>
                <a:uLnTx/>
                <a:uFillTx/>
                <a:latin typeface="+mn-ea"/>
                <a:cs typeface="+mn-cs"/>
              </a:rPr>
              <a:t>でも</a:t>
            </a:r>
            <a:r>
              <a:rPr kumimoji="1" lang="en-US" altLang="ja-JP" sz="1800" b="1" i="0" u="none" strike="noStrike" kern="1200" cap="none" spc="0" normalizeH="0" baseline="0" noProof="0" dirty="0">
                <a:ln>
                  <a:noFill/>
                </a:ln>
                <a:solidFill>
                  <a:srgbClr val="6464E6"/>
                </a:solidFill>
                <a:effectLst/>
                <a:uLnTx/>
                <a:uFillTx/>
                <a:latin typeface="+mn-ea"/>
                <a:cs typeface="+mn-cs"/>
              </a:rPr>
              <a:t>10</a:t>
            </a:r>
            <a:r>
              <a:rPr kumimoji="1" lang="ja-JP" altLang="en-US" sz="1800" b="1" i="0" u="none" strike="noStrike" kern="1200" cap="none" spc="0" normalizeH="0" baseline="0" noProof="0" dirty="0">
                <a:ln>
                  <a:noFill/>
                </a:ln>
                <a:solidFill>
                  <a:srgbClr val="6464E6"/>
                </a:solidFill>
                <a:effectLst/>
                <a:uLnTx/>
                <a:uFillTx/>
                <a:latin typeface="+mn-ea"/>
                <a:cs typeface="+mn-cs"/>
              </a:rPr>
              <a:t>枚</a:t>
            </a:r>
            <a:r>
              <a:rPr kumimoji="1" lang="en-US" altLang="ja-JP" sz="1800" b="1" i="0" u="none" strike="noStrike" kern="1200" cap="none" spc="0" normalizeH="0" baseline="0" noProof="0" dirty="0">
                <a:ln>
                  <a:noFill/>
                </a:ln>
                <a:solidFill>
                  <a:srgbClr val="6464E6"/>
                </a:solidFill>
                <a:effectLst/>
                <a:uLnTx/>
                <a:uFillTx/>
                <a:latin typeface="+mn-ea"/>
                <a:cs typeface="+mn-cs"/>
              </a:rPr>
              <a:t>/</a:t>
            </a:r>
            <a:r>
              <a:rPr kumimoji="1" lang="ja-JP" altLang="en-US" sz="1800" b="1" i="0" u="none" strike="noStrike" kern="1200" cap="none" spc="0" normalizeH="0" baseline="0" noProof="0" dirty="0">
                <a:ln>
                  <a:noFill/>
                </a:ln>
                <a:solidFill>
                  <a:srgbClr val="6464E6"/>
                </a:solidFill>
                <a:effectLst/>
                <a:uLnTx/>
                <a:uFillTx/>
                <a:latin typeface="+mn-ea"/>
                <a:cs typeface="+mn-cs"/>
              </a:rPr>
              <a:t>秒以上は見たい</a:t>
            </a:r>
            <a:endParaRPr kumimoji="1" lang="en-US" altLang="ja-JP" sz="1800" b="1" i="0" u="none" strike="noStrike" kern="1200" cap="none" spc="0" normalizeH="0" baseline="0" noProof="0" dirty="0">
              <a:ln>
                <a:noFill/>
              </a:ln>
              <a:solidFill>
                <a:srgbClr val="6464E6"/>
              </a:solidFill>
              <a:effectLst/>
              <a:uLnTx/>
              <a:uFillTx/>
              <a:latin typeface="+mn-ea"/>
              <a:cs typeface="+mn-cs"/>
            </a:endParaRPr>
          </a:p>
        </p:txBody>
      </p:sp>
      <p:sp>
        <p:nvSpPr>
          <p:cNvPr id="13" name="テキスト ボックス 12">
            <a:extLst>
              <a:ext uri="{FF2B5EF4-FFF2-40B4-BE49-F238E27FC236}">
                <a16:creationId xmlns:a16="http://schemas.microsoft.com/office/drawing/2014/main" id="{D263940D-2182-968C-1EEB-84450438AD41}"/>
              </a:ext>
            </a:extLst>
          </p:cNvPr>
          <p:cNvSpPr txBox="1"/>
          <p:nvPr/>
        </p:nvSpPr>
        <p:spPr>
          <a:xfrm>
            <a:off x="1933909" y="849994"/>
            <a:ext cx="2594357" cy="515478"/>
          </a:xfrm>
          <a:prstGeom prst="rect">
            <a:avLst/>
          </a:prstGeom>
          <a:solidFill>
            <a:srgbClr val="7FCABE"/>
          </a:solidFill>
          <a:ln w="63500">
            <a:solidFill>
              <a:srgbClr val="6464E6"/>
            </a:solidFill>
          </a:ln>
        </p:spPr>
        <p:txBody>
          <a:bodyPr wrap="square" lIns="36000" tIns="18000" rIns="36000" bIns="18000" rtlCol="0" anchor="ctr" anchorCtr="0">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2000" b="1" i="0" u="none" strike="noStrike" kern="0" cap="none" spc="0" normalizeH="0" baseline="0" noProof="0" dirty="0">
                <a:ln>
                  <a:noFill/>
                </a:ln>
                <a:solidFill>
                  <a:srgbClr val="000000">
                    <a:lumMod val="85000"/>
                    <a:lumOff val="15000"/>
                  </a:srgbClr>
                </a:solidFill>
                <a:effectLst/>
                <a:uLnTx/>
                <a:uFillTx/>
                <a:latin typeface="+mn-ea"/>
              </a:rPr>
              <a:t>カメラ側（上り）</a:t>
            </a:r>
            <a:endParaRPr kumimoji="0" lang="en-US" altLang="ja-JP" sz="2000" b="1" i="0" u="none" strike="noStrike" kern="0" cap="none" spc="0" normalizeH="0" baseline="0" noProof="0" dirty="0">
              <a:ln>
                <a:noFill/>
              </a:ln>
              <a:solidFill>
                <a:srgbClr val="000000">
                  <a:lumMod val="85000"/>
                  <a:lumOff val="15000"/>
                </a:srgbClr>
              </a:solidFill>
              <a:effectLst/>
              <a:uLnTx/>
              <a:uFillTx/>
              <a:latin typeface="+mn-ea"/>
            </a:endParaRPr>
          </a:p>
        </p:txBody>
      </p:sp>
      <p:sp>
        <p:nvSpPr>
          <p:cNvPr id="14" name="テキスト ボックス 13">
            <a:extLst>
              <a:ext uri="{FF2B5EF4-FFF2-40B4-BE49-F238E27FC236}">
                <a16:creationId xmlns:a16="http://schemas.microsoft.com/office/drawing/2014/main" id="{5EC3613B-585C-3782-70FC-28797891C751}"/>
              </a:ext>
            </a:extLst>
          </p:cNvPr>
          <p:cNvSpPr txBox="1"/>
          <p:nvPr/>
        </p:nvSpPr>
        <p:spPr>
          <a:xfrm>
            <a:off x="9861796" y="819074"/>
            <a:ext cx="2594357" cy="515478"/>
          </a:xfrm>
          <a:prstGeom prst="rect">
            <a:avLst/>
          </a:prstGeom>
          <a:solidFill>
            <a:srgbClr val="7FCABE"/>
          </a:solidFill>
          <a:ln w="63500">
            <a:solidFill>
              <a:srgbClr val="6464E6"/>
            </a:solidFill>
          </a:ln>
        </p:spPr>
        <p:txBody>
          <a:bodyPr wrap="square" lIns="36000" tIns="18000" rIns="36000" bIns="18000" rtlCol="0" anchor="ctr" anchorCtr="0">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2000" b="1" i="0" u="none" strike="noStrike" kern="0" cap="none" spc="0" normalizeH="0" baseline="0" noProof="0" dirty="0">
                <a:ln>
                  <a:noFill/>
                </a:ln>
                <a:solidFill>
                  <a:srgbClr val="000000">
                    <a:lumMod val="85000"/>
                    <a:lumOff val="15000"/>
                  </a:srgbClr>
                </a:solidFill>
                <a:effectLst/>
                <a:uLnTx/>
                <a:uFillTx/>
                <a:latin typeface="+mn-ea"/>
              </a:rPr>
              <a:t>閲覧側（下り）</a:t>
            </a:r>
            <a:endParaRPr kumimoji="0" lang="en-US" altLang="ja-JP" sz="2000" b="1" i="0" u="none" strike="noStrike" kern="0" cap="none" spc="0" normalizeH="0" baseline="0" noProof="0" dirty="0">
              <a:ln>
                <a:noFill/>
              </a:ln>
              <a:solidFill>
                <a:srgbClr val="000000">
                  <a:lumMod val="85000"/>
                  <a:lumOff val="15000"/>
                </a:srgbClr>
              </a:solidFill>
              <a:effectLst/>
              <a:uLnTx/>
              <a:uFillTx/>
              <a:latin typeface="+mn-ea"/>
            </a:endParaRPr>
          </a:p>
        </p:txBody>
      </p:sp>
      <p:sp>
        <p:nvSpPr>
          <p:cNvPr id="15" name="矢印: 右 14">
            <a:extLst>
              <a:ext uri="{FF2B5EF4-FFF2-40B4-BE49-F238E27FC236}">
                <a16:creationId xmlns:a16="http://schemas.microsoft.com/office/drawing/2014/main" id="{316BFA26-0389-C576-9ADC-AB9F5DC9BF9D}"/>
              </a:ext>
            </a:extLst>
          </p:cNvPr>
          <p:cNvSpPr/>
          <p:nvPr/>
        </p:nvSpPr>
        <p:spPr>
          <a:xfrm rot="21149782">
            <a:off x="3283934" y="4427751"/>
            <a:ext cx="1718051" cy="840320"/>
          </a:xfrm>
          <a:prstGeom prst="rightArrow">
            <a:avLst/>
          </a:prstGeom>
          <a:solidFill>
            <a:srgbClr val="6464E6"/>
          </a:solidFill>
          <a:ln>
            <a:tailEnd type="none" w="lg" len="lg"/>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ja-JP" altLang="en-US" sz="1800" b="1" dirty="0">
                <a:solidFill>
                  <a:prstClr val="white"/>
                </a:solidFill>
                <a:effectLst>
                  <a:outerShdw blurRad="38100" dist="38100" dir="2700000" algn="tl">
                    <a:srgbClr val="000000">
                      <a:alpha val="43137"/>
                    </a:srgbClr>
                  </a:outerShdw>
                </a:effectLst>
                <a:latin typeface="+mn-ea"/>
              </a:rPr>
              <a:t>上り（大）</a:t>
            </a:r>
          </a:p>
        </p:txBody>
      </p:sp>
      <p:sp>
        <p:nvSpPr>
          <p:cNvPr id="16" name="矢印: 右 15">
            <a:extLst>
              <a:ext uri="{FF2B5EF4-FFF2-40B4-BE49-F238E27FC236}">
                <a16:creationId xmlns:a16="http://schemas.microsoft.com/office/drawing/2014/main" id="{A61DA2E2-73BC-5CD8-140A-6F118E629A42}"/>
              </a:ext>
            </a:extLst>
          </p:cNvPr>
          <p:cNvSpPr/>
          <p:nvPr/>
        </p:nvSpPr>
        <p:spPr>
          <a:xfrm rot="664061">
            <a:off x="8035559" y="4483143"/>
            <a:ext cx="1718051" cy="840320"/>
          </a:xfrm>
          <a:prstGeom prst="rightArrow">
            <a:avLst/>
          </a:prstGeom>
          <a:solidFill>
            <a:srgbClr val="6464E6"/>
          </a:solidFill>
          <a:ln>
            <a:tailEnd type="none" w="lg" len="lg"/>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ja-JP" altLang="en-US" sz="1800" b="1" dirty="0">
                <a:solidFill>
                  <a:prstClr val="white"/>
                </a:solidFill>
                <a:effectLst>
                  <a:outerShdw blurRad="38100" dist="38100" dir="2700000" algn="tl">
                    <a:srgbClr val="000000">
                      <a:alpha val="43137"/>
                    </a:srgbClr>
                  </a:outerShdw>
                </a:effectLst>
                <a:latin typeface="+mn-ea"/>
              </a:rPr>
              <a:t>下り（大）</a:t>
            </a:r>
          </a:p>
        </p:txBody>
      </p:sp>
      <p:sp>
        <p:nvSpPr>
          <p:cNvPr id="17" name="フリーフォーム: 図形 16">
            <a:extLst>
              <a:ext uri="{FF2B5EF4-FFF2-40B4-BE49-F238E27FC236}">
                <a16:creationId xmlns:a16="http://schemas.microsoft.com/office/drawing/2014/main" id="{ADF356A0-6154-3618-C584-B92C6C613EA5}"/>
              </a:ext>
            </a:extLst>
          </p:cNvPr>
          <p:cNvSpPr/>
          <p:nvPr/>
        </p:nvSpPr>
        <p:spPr>
          <a:xfrm>
            <a:off x="449935" y="6351972"/>
            <a:ext cx="541489" cy="405390"/>
          </a:xfrm>
          <a:custGeom>
            <a:avLst/>
            <a:gdLst>
              <a:gd name="connsiteX0" fmla="*/ 0 w 575310"/>
              <a:gd name="connsiteY0" fmla="*/ 0 h 415290"/>
              <a:gd name="connsiteX1" fmla="*/ 7620 w 575310"/>
              <a:gd name="connsiteY1" fmla="*/ 411480 h 415290"/>
              <a:gd name="connsiteX2" fmla="*/ 205740 w 575310"/>
              <a:gd name="connsiteY2" fmla="*/ 415290 h 415290"/>
              <a:gd name="connsiteX3" fmla="*/ 232410 w 575310"/>
              <a:gd name="connsiteY3" fmla="*/ 381000 h 415290"/>
              <a:gd name="connsiteX4" fmla="*/ 278130 w 575310"/>
              <a:gd name="connsiteY4" fmla="*/ 381000 h 415290"/>
              <a:gd name="connsiteX5" fmla="*/ 278130 w 575310"/>
              <a:gd name="connsiteY5" fmla="*/ 415290 h 415290"/>
              <a:gd name="connsiteX6" fmla="*/ 358140 w 575310"/>
              <a:gd name="connsiteY6" fmla="*/ 388620 h 415290"/>
              <a:gd name="connsiteX7" fmla="*/ 381000 w 575310"/>
              <a:gd name="connsiteY7" fmla="*/ 354330 h 415290"/>
              <a:gd name="connsiteX8" fmla="*/ 575310 w 575310"/>
              <a:gd name="connsiteY8" fmla="*/ 361950 h 415290"/>
              <a:gd name="connsiteX9" fmla="*/ 571500 w 575310"/>
              <a:gd name="connsiteY9" fmla="*/ 0 h 415290"/>
              <a:gd name="connsiteX10" fmla="*/ 0 w 575310"/>
              <a:gd name="connsiteY10" fmla="*/ 0 h 41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310" h="415290">
                <a:moveTo>
                  <a:pt x="0" y="0"/>
                </a:moveTo>
                <a:lnTo>
                  <a:pt x="7620" y="411480"/>
                </a:lnTo>
                <a:lnTo>
                  <a:pt x="205740" y="415290"/>
                </a:lnTo>
                <a:lnTo>
                  <a:pt x="232410" y="381000"/>
                </a:lnTo>
                <a:lnTo>
                  <a:pt x="278130" y="381000"/>
                </a:lnTo>
                <a:lnTo>
                  <a:pt x="278130" y="415290"/>
                </a:lnTo>
                <a:lnTo>
                  <a:pt x="358140" y="388620"/>
                </a:lnTo>
                <a:lnTo>
                  <a:pt x="381000" y="354330"/>
                </a:lnTo>
                <a:lnTo>
                  <a:pt x="575310" y="361950"/>
                </a:lnTo>
                <a:lnTo>
                  <a:pt x="571500" y="0"/>
                </a:lnTo>
                <a:lnTo>
                  <a:pt x="0" y="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w="9525">
            <a:solidFill>
              <a:schemeClr val="tx1"/>
            </a:solidFill>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8" name="テキスト ボックス 17">
            <a:extLst>
              <a:ext uri="{FF2B5EF4-FFF2-40B4-BE49-F238E27FC236}">
                <a16:creationId xmlns:a16="http://schemas.microsoft.com/office/drawing/2014/main" id="{1DB4782D-5965-FD0B-57F4-F6A85C481682}"/>
              </a:ext>
            </a:extLst>
          </p:cNvPr>
          <p:cNvSpPr txBox="1"/>
          <p:nvPr/>
        </p:nvSpPr>
        <p:spPr>
          <a:xfrm>
            <a:off x="90538" y="6868225"/>
            <a:ext cx="1260280" cy="30777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n-ea"/>
                <a:cs typeface="+mn-cs"/>
              </a:rPr>
              <a:t>micro SD</a:t>
            </a:r>
          </a:p>
        </p:txBody>
      </p:sp>
      <p:sp>
        <p:nvSpPr>
          <p:cNvPr id="19" name="矢印: 左 18">
            <a:extLst>
              <a:ext uri="{FF2B5EF4-FFF2-40B4-BE49-F238E27FC236}">
                <a16:creationId xmlns:a16="http://schemas.microsoft.com/office/drawing/2014/main" id="{809146D4-1CB5-772E-85F9-9025DE76FC49}"/>
              </a:ext>
            </a:extLst>
          </p:cNvPr>
          <p:cNvSpPr/>
          <p:nvPr/>
        </p:nvSpPr>
        <p:spPr>
          <a:xfrm rot="660984">
            <a:off x="7872397" y="5415899"/>
            <a:ext cx="1508148" cy="338405"/>
          </a:xfrm>
          <a:prstGeom prst="leftArrow">
            <a:avLst/>
          </a:prstGeom>
          <a:solidFill>
            <a:srgbClr val="6464E6"/>
          </a:solidFill>
          <a:ln w="3175">
            <a:solidFill>
              <a:schemeClr val="tx1"/>
            </a:solid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white"/>
                </a:solidFill>
                <a:effectLst>
                  <a:outerShdw blurRad="38100" dist="38100" dir="2700000" algn="tl">
                    <a:srgbClr val="000000">
                      <a:alpha val="43137"/>
                    </a:srgbClr>
                  </a:outerShdw>
                </a:effectLst>
                <a:latin typeface="+mn-ea"/>
              </a:rPr>
              <a:t>上り</a:t>
            </a:r>
            <a:r>
              <a:rPr lang="en-US" altLang="ja-JP" sz="1400" b="1" dirty="0">
                <a:solidFill>
                  <a:prstClr val="white"/>
                </a:solidFill>
                <a:effectLst>
                  <a:outerShdw blurRad="38100" dist="38100" dir="2700000" algn="tl">
                    <a:srgbClr val="000000">
                      <a:alpha val="43137"/>
                    </a:srgbClr>
                  </a:outerShdw>
                </a:effectLst>
                <a:latin typeface="+mn-ea"/>
              </a:rPr>
              <a:t>(</a:t>
            </a:r>
            <a:r>
              <a:rPr lang="ja-JP" altLang="en-US" sz="1400" b="1" dirty="0">
                <a:solidFill>
                  <a:prstClr val="white"/>
                </a:solidFill>
                <a:effectLst>
                  <a:outerShdw blurRad="38100" dist="38100" dir="2700000" algn="tl">
                    <a:srgbClr val="000000">
                      <a:alpha val="43137"/>
                    </a:srgbClr>
                  </a:outerShdw>
                </a:effectLst>
                <a:latin typeface="+mn-ea"/>
              </a:rPr>
              <a:t>小</a:t>
            </a:r>
            <a:r>
              <a:rPr lang="en-US" altLang="ja-JP" sz="1400" b="1" dirty="0">
                <a:solidFill>
                  <a:prstClr val="white"/>
                </a:solidFill>
                <a:effectLst>
                  <a:outerShdw blurRad="38100" dist="38100" dir="2700000" algn="tl">
                    <a:srgbClr val="000000">
                      <a:alpha val="43137"/>
                    </a:srgbClr>
                  </a:outerShdw>
                </a:effectLst>
                <a:latin typeface="+mn-ea"/>
              </a:rPr>
              <a:t>)</a:t>
            </a:r>
            <a:endParaRPr lang="ja-JP" altLang="en-US" sz="1400" b="1" dirty="0">
              <a:solidFill>
                <a:prstClr val="white"/>
              </a:solidFill>
              <a:effectLst>
                <a:outerShdw blurRad="38100" dist="38100" dir="2700000" algn="tl">
                  <a:srgbClr val="000000">
                    <a:alpha val="43137"/>
                  </a:srgbClr>
                </a:outerShdw>
              </a:effectLst>
              <a:latin typeface="+mn-ea"/>
            </a:endParaRPr>
          </a:p>
        </p:txBody>
      </p:sp>
      <p:sp>
        <p:nvSpPr>
          <p:cNvPr id="20" name="矢印: 左 19">
            <a:extLst>
              <a:ext uri="{FF2B5EF4-FFF2-40B4-BE49-F238E27FC236}">
                <a16:creationId xmlns:a16="http://schemas.microsoft.com/office/drawing/2014/main" id="{B5515D7B-E674-93FB-0555-9F79A66D7275}"/>
              </a:ext>
            </a:extLst>
          </p:cNvPr>
          <p:cNvSpPr/>
          <p:nvPr/>
        </p:nvSpPr>
        <p:spPr>
          <a:xfrm rot="21173903">
            <a:off x="3373504" y="5301267"/>
            <a:ext cx="1508148" cy="338405"/>
          </a:xfrm>
          <a:prstGeom prst="leftArrow">
            <a:avLst/>
          </a:prstGeom>
          <a:solidFill>
            <a:srgbClr val="6464E6"/>
          </a:solidFill>
          <a:ln w="3175">
            <a:solidFill>
              <a:schemeClr val="tx1"/>
            </a:solid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white"/>
                </a:solidFill>
                <a:effectLst>
                  <a:outerShdw blurRad="38100" dist="38100" dir="2700000" algn="tl">
                    <a:srgbClr val="000000">
                      <a:alpha val="43137"/>
                    </a:srgbClr>
                  </a:outerShdw>
                </a:effectLst>
                <a:latin typeface="+mn-ea"/>
              </a:rPr>
              <a:t>下り</a:t>
            </a:r>
            <a:r>
              <a:rPr lang="en-US" altLang="ja-JP" sz="1400" b="1" dirty="0">
                <a:solidFill>
                  <a:prstClr val="white"/>
                </a:solidFill>
                <a:effectLst>
                  <a:outerShdw blurRad="38100" dist="38100" dir="2700000" algn="tl">
                    <a:srgbClr val="000000">
                      <a:alpha val="43137"/>
                    </a:srgbClr>
                  </a:outerShdw>
                </a:effectLst>
                <a:latin typeface="+mn-ea"/>
              </a:rPr>
              <a:t>(</a:t>
            </a:r>
            <a:r>
              <a:rPr lang="ja-JP" altLang="en-US" sz="1400" b="1" dirty="0">
                <a:solidFill>
                  <a:prstClr val="white"/>
                </a:solidFill>
                <a:effectLst>
                  <a:outerShdw blurRad="38100" dist="38100" dir="2700000" algn="tl">
                    <a:srgbClr val="000000">
                      <a:alpha val="43137"/>
                    </a:srgbClr>
                  </a:outerShdw>
                </a:effectLst>
                <a:latin typeface="+mn-ea"/>
              </a:rPr>
              <a:t>小</a:t>
            </a:r>
            <a:r>
              <a:rPr lang="en-US" altLang="ja-JP" sz="1400" b="1" dirty="0">
                <a:solidFill>
                  <a:prstClr val="white"/>
                </a:solidFill>
                <a:effectLst>
                  <a:outerShdw blurRad="38100" dist="38100" dir="2700000" algn="tl">
                    <a:srgbClr val="000000">
                      <a:alpha val="43137"/>
                    </a:srgbClr>
                  </a:outerShdw>
                </a:effectLst>
                <a:latin typeface="+mn-ea"/>
              </a:rPr>
              <a:t>)</a:t>
            </a:r>
            <a:endParaRPr lang="ja-JP" altLang="en-US" sz="1400" b="1" dirty="0">
              <a:solidFill>
                <a:prstClr val="white"/>
              </a:solidFill>
              <a:effectLst>
                <a:outerShdw blurRad="38100" dist="38100" dir="2700000" algn="tl">
                  <a:srgbClr val="000000">
                    <a:alpha val="43137"/>
                  </a:srgbClr>
                </a:outerShdw>
              </a:effectLst>
              <a:latin typeface="+mn-ea"/>
            </a:endParaRPr>
          </a:p>
        </p:txBody>
      </p:sp>
      <p:sp>
        <p:nvSpPr>
          <p:cNvPr id="21" name="矢印: 下 20">
            <a:extLst>
              <a:ext uri="{FF2B5EF4-FFF2-40B4-BE49-F238E27FC236}">
                <a16:creationId xmlns:a16="http://schemas.microsoft.com/office/drawing/2014/main" id="{6709DACC-9423-1700-7593-44DEBF4E6C52}"/>
              </a:ext>
            </a:extLst>
          </p:cNvPr>
          <p:cNvSpPr/>
          <p:nvPr/>
        </p:nvSpPr>
        <p:spPr>
          <a:xfrm rot="2534504">
            <a:off x="1049960" y="5771908"/>
            <a:ext cx="747358" cy="767555"/>
          </a:xfrm>
          <a:prstGeom prst="downArrow">
            <a:avLst>
              <a:gd name="adj1" fmla="val 50000"/>
              <a:gd name="adj2" fmla="val 51141"/>
            </a:avLst>
          </a:prstGeom>
          <a:solidFill>
            <a:srgbClr val="6464E6"/>
          </a:solidFill>
          <a:ln w="9525">
            <a:solidFill>
              <a:srgbClr val="2F528F"/>
            </a:solid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effectLst>
                  <a:outerShdw blurRad="38100" dist="38100" dir="2700000" algn="tl">
                    <a:srgbClr val="000000">
                      <a:alpha val="43137"/>
                    </a:srgbClr>
                  </a:outerShdw>
                </a:effectLst>
                <a:latin typeface="+mn-ea"/>
              </a:rPr>
              <a:t>録画</a:t>
            </a:r>
          </a:p>
        </p:txBody>
      </p:sp>
    </p:spTree>
    <p:extLst>
      <p:ext uri="{BB962C8B-B14F-4D97-AF65-F5344CB8AC3E}">
        <p14:creationId xmlns:p14="http://schemas.microsoft.com/office/powerpoint/2010/main" val="3925527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図 38">
            <a:extLst>
              <a:ext uri="{FF2B5EF4-FFF2-40B4-BE49-F238E27FC236}">
                <a16:creationId xmlns:a16="http://schemas.microsoft.com/office/drawing/2014/main" id="{CA9A793F-7E2B-E3EF-94C5-D39377638FD1}"/>
              </a:ext>
            </a:extLst>
          </p:cNvPr>
          <p:cNvPicPr>
            <a:picLocks noChangeAspect="1"/>
          </p:cNvPicPr>
          <p:nvPr/>
        </p:nvPicPr>
        <p:blipFill>
          <a:blip r:embed="rId2"/>
          <a:stretch>
            <a:fillRect/>
          </a:stretch>
        </p:blipFill>
        <p:spPr>
          <a:xfrm>
            <a:off x="252000" y="1260000"/>
            <a:ext cx="10460065" cy="5377559"/>
          </a:xfrm>
          <a:prstGeom prst="rect">
            <a:avLst/>
          </a:prstGeom>
          <a:effectLst>
            <a:outerShdw blurRad="50800" dist="38100" dir="2700000" algn="tl" rotWithShape="0">
              <a:prstClr val="black">
                <a:alpha val="40000"/>
              </a:prstClr>
            </a:outerShdw>
          </a:effectLst>
        </p:spPr>
      </p:pic>
      <p:sp>
        <p:nvSpPr>
          <p:cNvPr id="2" name="タイトル 1">
            <a:extLst>
              <a:ext uri="{FF2B5EF4-FFF2-40B4-BE49-F238E27FC236}">
                <a16:creationId xmlns:a16="http://schemas.microsoft.com/office/drawing/2014/main" id="{D09581FE-707D-701D-60E7-B37818423EE9}"/>
              </a:ext>
            </a:extLst>
          </p:cNvPr>
          <p:cNvSpPr>
            <a:spLocks noGrp="1"/>
          </p:cNvSpPr>
          <p:nvPr>
            <p:ph type="title"/>
          </p:nvPr>
        </p:nvSpPr>
        <p:spPr/>
        <p:txBody>
          <a:bodyPr/>
          <a:lstStyle/>
          <a:p>
            <a:pPr marL="268288" indent="3175"/>
            <a:r>
              <a:rPr kumimoji="1" lang="en-US" altLang="ja-JP" dirty="0"/>
              <a:t>2-1. </a:t>
            </a:r>
            <a:r>
              <a:rPr kumimoji="1" lang="ja-JP" altLang="en-US" dirty="0"/>
              <a:t>帯域／録画計算（上り帯域計算）</a:t>
            </a:r>
          </a:p>
        </p:txBody>
      </p:sp>
      <p:sp>
        <p:nvSpPr>
          <p:cNvPr id="12" name="テキスト ボックス 11">
            <a:extLst>
              <a:ext uri="{FF2B5EF4-FFF2-40B4-BE49-F238E27FC236}">
                <a16:creationId xmlns:a16="http://schemas.microsoft.com/office/drawing/2014/main" id="{55FE7BE5-4D9E-5BB9-25A2-BA68583961AD}"/>
              </a:ext>
            </a:extLst>
          </p:cNvPr>
          <p:cNvSpPr txBox="1"/>
          <p:nvPr/>
        </p:nvSpPr>
        <p:spPr>
          <a:xfrm>
            <a:off x="257536" y="642838"/>
            <a:ext cx="11214930" cy="461665"/>
          </a:xfrm>
          <a:prstGeom prst="rect">
            <a:avLst/>
          </a:prstGeom>
          <a:noFill/>
        </p:spPr>
        <p:txBody>
          <a:bodyPr wrap="none" rtlCol="0">
            <a:spAutoFit/>
          </a:bodyPr>
          <a:lstStyle/>
          <a:p>
            <a:pPr algn="l"/>
            <a:r>
              <a:rPr kumimoji="1" lang="en-US" altLang="ja-JP" sz="2400" b="1" dirty="0">
                <a:solidFill>
                  <a:srgbClr val="6464E6"/>
                </a:solidFill>
                <a:latin typeface="+mn-ea"/>
              </a:rPr>
              <a:t>WV-PW510</a:t>
            </a:r>
            <a:r>
              <a:rPr kumimoji="1" lang="ja-JP" altLang="en-US" sz="2400" b="1" dirty="0">
                <a:solidFill>
                  <a:srgbClr val="6464E6"/>
                </a:solidFill>
                <a:latin typeface="+mn-ea"/>
              </a:rPr>
              <a:t>対応カメラ　スマートコーディング時のビットレート表（</a:t>
            </a:r>
            <a:r>
              <a:rPr kumimoji="1" lang="en-US" altLang="ja-JP" sz="2400" b="1" dirty="0">
                <a:solidFill>
                  <a:srgbClr val="6464E6"/>
                </a:solidFill>
                <a:latin typeface="+mn-ea"/>
              </a:rPr>
              <a:t>Kbps</a:t>
            </a:r>
            <a:r>
              <a:rPr kumimoji="1" lang="ja-JP" altLang="en-US" sz="2400" b="1" dirty="0">
                <a:solidFill>
                  <a:srgbClr val="6464E6"/>
                </a:solidFill>
                <a:latin typeface="+mn-ea"/>
              </a:rPr>
              <a:t>）</a:t>
            </a:r>
          </a:p>
        </p:txBody>
      </p:sp>
      <p:graphicFrame>
        <p:nvGraphicFramePr>
          <p:cNvPr id="14" name="表 55">
            <a:extLst>
              <a:ext uri="{FF2B5EF4-FFF2-40B4-BE49-F238E27FC236}">
                <a16:creationId xmlns:a16="http://schemas.microsoft.com/office/drawing/2014/main" id="{F6906B05-D76C-F895-77A5-26F588575ECD}"/>
              </a:ext>
            </a:extLst>
          </p:cNvPr>
          <p:cNvGraphicFramePr>
            <a:graphicFrameLocks noGrp="1"/>
          </p:cNvGraphicFramePr>
          <p:nvPr>
            <p:extLst>
              <p:ext uri="{D42A27DB-BD31-4B8C-83A1-F6EECF244321}">
                <p14:modId xmlns:p14="http://schemas.microsoft.com/office/powerpoint/2010/main" val="4251488880"/>
              </p:ext>
            </p:extLst>
          </p:nvPr>
        </p:nvGraphicFramePr>
        <p:xfrm>
          <a:off x="10819520" y="1263677"/>
          <a:ext cx="3245481" cy="5398225"/>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984650">
                  <a:extLst>
                    <a:ext uri="{9D8B030D-6E8A-4147-A177-3AD203B41FA5}">
                      <a16:colId xmlns:a16="http://schemas.microsoft.com/office/drawing/2014/main" val="3601010159"/>
                    </a:ext>
                  </a:extLst>
                </a:gridCol>
                <a:gridCol w="1007397">
                  <a:extLst>
                    <a:ext uri="{9D8B030D-6E8A-4147-A177-3AD203B41FA5}">
                      <a16:colId xmlns:a16="http://schemas.microsoft.com/office/drawing/2014/main" val="544571697"/>
                    </a:ext>
                  </a:extLst>
                </a:gridCol>
                <a:gridCol w="1253434">
                  <a:extLst>
                    <a:ext uri="{9D8B030D-6E8A-4147-A177-3AD203B41FA5}">
                      <a16:colId xmlns:a16="http://schemas.microsoft.com/office/drawing/2014/main" val="1140964689"/>
                    </a:ext>
                  </a:extLst>
                </a:gridCol>
              </a:tblGrid>
              <a:tr h="393518">
                <a:tc gridSpan="3">
                  <a:txBody>
                    <a:bodyPr/>
                    <a:lstStyle/>
                    <a:p>
                      <a:pPr algn="ctr"/>
                      <a:r>
                        <a:rPr kumimoji="1" lang="ja-JP" altLang="en-US" sz="1400" b="1" i="0" kern="1200" dirty="0">
                          <a:solidFill>
                            <a:schemeClr val="bg1"/>
                          </a:solidFill>
                          <a:effectLst>
                            <a:outerShdw blurRad="38100" dist="38100" dir="2700000" algn="tl">
                              <a:srgbClr val="000000">
                                <a:alpha val="43137"/>
                              </a:srgbClr>
                            </a:outerShdw>
                          </a:effectLst>
                          <a:latin typeface="+mn-ea"/>
                          <a:ea typeface="+mn-ea"/>
                          <a:cs typeface="+mn-cs"/>
                        </a:rPr>
                        <a:t>画像圧縮方式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464E6"/>
                    </a:solidFill>
                  </a:tcPr>
                </a:tc>
                <a:tc hMerge="1">
                  <a:txBody>
                    <a:bodyPr/>
                    <a:lstStyle/>
                    <a:p>
                      <a:pPr algn="ctr"/>
                      <a:endParaRPr kumimoji="1" lang="ja-JP" altLang="en-US" sz="900" dirty="0">
                        <a:latin typeface="Yu Gothic UI" panose="020B0500000000000000" pitchFamily="50" charset="-128"/>
                        <a:ea typeface="Yu Gothic UI" panose="020B0500000000000000" pitchFamily="50" charset="-128"/>
                      </a:endParaRPr>
                    </a:p>
                  </a:txBody>
                  <a:tcPr/>
                </a:tc>
                <a:tc hMerge="1">
                  <a:txBody>
                    <a:bodyPr/>
                    <a:lstStyle/>
                    <a:p>
                      <a:pPr algn="ctr"/>
                      <a:endParaRPr kumimoji="1" lang="ja-JP" altLang="en-US" sz="900" dirty="0">
                        <a:latin typeface="Yu Gothic UI" panose="020B0500000000000000" pitchFamily="50" charset="-128"/>
                        <a:ea typeface="Yu Gothic UI" panose="020B0500000000000000" pitchFamily="50" charset="-128"/>
                      </a:endParaRPr>
                    </a:p>
                  </a:txBody>
                  <a:tcPr/>
                </a:tc>
                <a:extLst>
                  <a:ext uri="{0D108BD9-81ED-4DB2-BD59-A6C34878D82A}">
                    <a16:rowId xmlns:a16="http://schemas.microsoft.com/office/drawing/2014/main" val="760268848"/>
                  </a:ext>
                </a:extLst>
              </a:tr>
              <a:tr h="1040218">
                <a:tc>
                  <a:txBody>
                    <a:bodyPr/>
                    <a:lstStyle/>
                    <a:p>
                      <a:pPr algn="ctr"/>
                      <a:r>
                        <a:rPr kumimoji="1" lang="en-US" altLang="ja-JP" sz="1200" b="1" dirty="0">
                          <a:latin typeface="+mn-ea"/>
                          <a:ea typeface="+mn-ea"/>
                        </a:rPr>
                        <a:t>H.265</a:t>
                      </a:r>
                      <a:endParaRPr kumimoji="1" lang="ja-JP" altLang="en-US" sz="1200" b="1"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r>
                        <a:rPr kumimoji="1" lang="en-US" altLang="ja-JP" sz="1200" b="1" dirty="0">
                          <a:latin typeface="+mn-ea"/>
                          <a:ea typeface="+mn-ea"/>
                        </a:rPr>
                        <a:t>H.264</a:t>
                      </a:r>
                      <a:r>
                        <a:rPr kumimoji="1" lang="ja-JP" altLang="en-US" sz="1200" b="1" dirty="0">
                          <a:latin typeface="+mn-ea"/>
                          <a:ea typeface="+mn-ea"/>
                        </a:rPr>
                        <a:t>より高い圧縮で</a:t>
                      </a:r>
                      <a:endParaRPr kumimoji="1" lang="en-US" altLang="ja-JP" sz="1200" b="1"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latin typeface="+mn-ea"/>
                          <a:ea typeface="+mn-ea"/>
                        </a:rPr>
                        <a:t>高画質を維持</a:t>
                      </a:r>
                      <a:endParaRPr kumimoji="1" lang="en-US" altLang="ja-JP" sz="1200" b="1"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n-ea"/>
                          <a:ea typeface="+mn-ea"/>
                        </a:rPr>
                        <a:t>MP4</a:t>
                      </a:r>
                      <a:r>
                        <a:rPr kumimoji="1" lang="ja-JP" altLang="en-US" sz="1200" b="1" dirty="0">
                          <a:latin typeface="+mn-ea"/>
                          <a:ea typeface="+mn-ea"/>
                        </a:rPr>
                        <a:t>動画再生時に</a:t>
                      </a:r>
                      <a:r>
                        <a:rPr kumimoji="1" lang="en-US" altLang="ja-JP" sz="1200" b="1" dirty="0">
                          <a:latin typeface="+mn-ea"/>
                          <a:ea typeface="+mn-ea"/>
                        </a:rPr>
                        <a:t>PC</a:t>
                      </a:r>
                      <a:r>
                        <a:rPr kumimoji="1" lang="ja-JP" altLang="en-US" sz="1200" b="1" dirty="0">
                          <a:latin typeface="+mn-ea"/>
                          <a:ea typeface="+mn-ea"/>
                        </a:rPr>
                        <a:t>によって、有料プラグインが必要になる時がある。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900" dirty="0">
                        <a:latin typeface="Yu Gothic UI" panose="020B0500000000000000" pitchFamily="50" charset="-128"/>
                        <a:ea typeface="Yu Gothic UI" panose="020B0500000000000000" pitchFamily="50" charset="-128"/>
                      </a:endParaRPr>
                    </a:p>
                  </a:txBody>
                  <a:tcPr/>
                </a:tc>
                <a:extLst>
                  <a:ext uri="{0D108BD9-81ED-4DB2-BD59-A6C34878D82A}">
                    <a16:rowId xmlns:a16="http://schemas.microsoft.com/office/drawing/2014/main" val="2024504009"/>
                  </a:ext>
                </a:extLst>
              </a:tr>
              <a:tr h="1221125">
                <a:tc>
                  <a:txBody>
                    <a:bodyPr/>
                    <a:lstStyle/>
                    <a:p>
                      <a:pPr algn="ctr"/>
                      <a:r>
                        <a:rPr kumimoji="1" lang="ja-JP" altLang="en-US" sz="1100" b="1" dirty="0">
                          <a:latin typeface="+mn-ea"/>
                          <a:ea typeface="+mn-ea"/>
                        </a:rPr>
                        <a:t>スマート</a:t>
                      </a:r>
                      <a:endParaRPr kumimoji="1" lang="en-US" altLang="ja-JP" sz="1100" b="1" dirty="0">
                        <a:latin typeface="+mn-ea"/>
                        <a:ea typeface="+mn-ea"/>
                      </a:endParaRPr>
                    </a:p>
                    <a:p>
                      <a:pPr algn="ctr"/>
                      <a:r>
                        <a:rPr kumimoji="1" lang="ja-JP" altLang="en-US" sz="1100" b="1" dirty="0">
                          <a:latin typeface="+mn-ea"/>
                          <a:ea typeface="+mn-ea"/>
                        </a:rPr>
                        <a:t>コーディング</a:t>
                      </a:r>
                      <a:endParaRPr kumimoji="1" lang="en-US" altLang="ja-JP" sz="1100" b="1" dirty="0">
                        <a:latin typeface="+mn-ea"/>
                        <a:ea typeface="+mn-ea"/>
                      </a:endParaRPr>
                    </a:p>
                    <a:p>
                      <a:pPr algn="ctr"/>
                      <a:r>
                        <a:rPr kumimoji="1" lang="ja-JP" altLang="en-US" sz="1100" b="1" dirty="0">
                          <a:latin typeface="+mn-ea"/>
                          <a:ea typeface="+mn-ea"/>
                        </a:rPr>
                        <a:t>アドバンスド</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r>
                        <a:rPr kumimoji="1" lang="en-US" altLang="ja-JP" sz="1200" b="1" dirty="0" err="1">
                          <a:latin typeface="+mn-ea"/>
                          <a:ea typeface="+mn-ea"/>
                        </a:rPr>
                        <a:t>i</a:t>
                      </a:r>
                      <a:r>
                        <a:rPr kumimoji="1" lang="en-US" altLang="ja-JP" sz="1200" b="1" dirty="0">
                          <a:latin typeface="+mn-ea"/>
                          <a:ea typeface="+mn-ea"/>
                        </a:rPr>
                        <a:t>-PRO</a:t>
                      </a:r>
                      <a:r>
                        <a:rPr kumimoji="1" lang="ja-JP" altLang="en-US" sz="1200" b="1" dirty="0">
                          <a:latin typeface="+mn-ea"/>
                          <a:ea typeface="+mn-ea"/>
                        </a:rPr>
                        <a:t>独自の可変ビットレート制御の一つ。</a:t>
                      </a:r>
                      <a:endParaRPr kumimoji="1" lang="en-US" altLang="ja-JP" sz="1200" b="1" dirty="0">
                        <a:latin typeface="+mn-ea"/>
                        <a:ea typeface="+mn-ea"/>
                      </a:endParaRPr>
                    </a:p>
                    <a:p>
                      <a:pPr algn="l"/>
                      <a:r>
                        <a:rPr kumimoji="1" lang="ja-JP" altLang="en-US" sz="1200" b="1" kern="1200" dirty="0">
                          <a:solidFill>
                            <a:schemeClr val="dk1"/>
                          </a:solidFill>
                          <a:latin typeface="+mn-ea"/>
                          <a:ea typeface="+mn-ea"/>
                          <a:cs typeface="+mn-cs"/>
                        </a:rPr>
                        <a:t>画像内に動きが少ない場合のデータ 量を少なくする。</a:t>
                      </a:r>
                      <a:endParaRPr kumimoji="1" lang="en-US" altLang="ja-JP" sz="1200" b="1" kern="1200" dirty="0">
                        <a:solidFill>
                          <a:schemeClr val="dk1"/>
                        </a:solidFill>
                        <a:latin typeface="+mn-ea"/>
                        <a:ea typeface="+mn-ea"/>
                        <a:cs typeface="+mn-cs"/>
                      </a:endParaRPr>
                    </a:p>
                    <a:p>
                      <a:pPr algn="l"/>
                      <a:r>
                        <a:rPr kumimoji="1" lang="ja-JP" altLang="en-US" sz="1200" b="1" kern="1200" dirty="0">
                          <a:solidFill>
                            <a:schemeClr val="dk1"/>
                          </a:solidFill>
                          <a:latin typeface="+mn-ea"/>
                          <a:ea typeface="+mn-ea"/>
                          <a:cs typeface="+mn-cs"/>
                        </a:rPr>
                        <a:t>結果、重要な所の画質を</a:t>
                      </a:r>
                      <a:endParaRPr kumimoji="1" lang="en-US" altLang="ja-JP" sz="1200" b="1" kern="1200" dirty="0">
                        <a:solidFill>
                          <a:schemeClr val="dk1"/>
                        </a:solidFill>
                        <a:latin typeface="+mn-ea"/>
                        <a:ea typeface="+mn-ea"/>
                        <a:cs typeface="+mn-cs"/>
                      </a:endParaRPr>
                    </a:p>
                    <a:p>
                      <a:pPr algn="l"/>
                      <a:r>
                        <a:rPr kumimoji="1" lang="ja-JP" altLang="en-US" sz="1200" b="1" kern="1200" dirty="0">
                          <a:solidFill>
                            <a:schemeClr val="dk1"/>
                          </a:solidFill>
                          <a:latin typeface="+mn-ea"/>
                          <a:ea typeface="+mn-ea"/>
                          <a:cs typeface="+mn-cs"/>
                        </a:rPr>
                        <a:t>維持して録画期間が延びる。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900" dirty="0">
                        <a:latin typeface="Yu Gothic UI" panose="020B0500000000000000" pitchFamily="50" charset="-128"/>
                        <a:ea typeface="Yu Gothic UI" panose="020B0500000000000000" pitchFamily="50" charset="-128"/>
                      </a:endParaRPr>
                    </a:p>
                  </a:txBody>
                  <a:tcPr/>
                </a:tc>
                <a:extLst>
                  <a:ext uri="{0D108BD9-81ED-4DB2-BD59-A6C34878D82A}">
                    <a16:rowId xmlns:a16="http://schemas.microsoft.com/office/drawing/2014/main" val="3354729813"/>
                  </a:ext>
                </a:extLst>
              </a:tr>
              <a:tr h="393518">
                <a:tc gridSpan="3">
                  <a:txBody>
                    <a:bodyPr/>
                    <a:lstStyle/>
                    <a:p>
                      <a:pPr algn="ctr"/>
                      <a:r>
                        <a:rPr kumimoji="1" lang="en-US" altLang="ja-JP" sz="1400" b="1" i="0" dirty="0" err="1">
                          <a:solidFill>
                            <a:schemeClr val="bg1"/>
                          </a:solidFill>
                          <a:effectLst>
                            <a:outerShdw blurRad="38100" dist="38100" dir="2700000" algn="tl">
                              <a:srgbClr val="000000">
                                <a:alpha val="43137"/>
                              </a:srgbClr>
                            </a:outerShdw>
                          </a:effectLst>
                          <a:latin typeface="+mn-ea"/>
                          <a:ea typeface="+mn-ea"/>
                        </a:rPr>
                        <a:t>i</a:t>
                      </a:r>
                      <a:r>
                        <a:rPr kumimoji="1" lang="en-US" altLang="ja-JP" sz="1400" b="1" i="0" dirty="0">
                          <a:solidFill>
                            <a:schemeClr val="bg1"/>
                          </a:solidFill>
                          <a:effectLst>
                            <a:outerShdw blurRad="38100" dist="38100" dir="2700000" algn="tl">
                              <a:srgbClr val="000000">
                                <a:alpha val="43137"/>
                              </a:srgbClr>
                            </a:outerShdw>
                          </a:effectLst>
                          <a:latin typeface="+mn-ea"/>
                          <a:ea typeface="+mn-ea"/>
                        </a:rPr>
                        <a:t>-PRO</a:t>
                      </a:r>
                      <a:r>
                        <a:rPr kumimoji="1" lang="ja-JP" altLang="en-US" sz="1400" b="1" i="0" dirty="0">
                          <a:solidFill>
                            <a:schemeClr val="bg1"/>
                          </a:solidFill>
                          <a:effectLst>
                            <a:outerShdw blurRad="38100" dist="38100" dir="2700000" algn="tl">
                              <a:srgbClr val="000000">
                                <a:alpha val="43137"/>
                              </a:srgbClr>
                            </a:outerShdw>
                          </a:effectLst>
                          <a:latin typeface="+mn-ea"/>
                          <a:ea typeface="+mn-ea"/>
                        </a:rPr>
                        <a:t>レコーダー使用時の画質表現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464E6"/>
                    </a:solidFill>
                  </a:tcPr>
                </a:tc>
                <a:tc hMerge="1">
                  <a:txBody>
                    <a:bodyPr/>
                    <a:lstStyle/>
                    <a:p>
                      <a:pPr algn="ctr"/>
                      <a:endParaRPr kumimoji="1" lang="ja-JP" altLang="en-US" sz="900" dirty="0">
                        <a:latin typeface="Yu Gothic UI" panose="020B0500000000000000" pitchFamily="50" charset="-128"/>
                        <a:ea typeface="Yu Gothic UI" panose="020B0500000000000000" pitchFamily="50" charset="-128"/>
                      </a:endParaRPr>
                    </a:p>
                  </a:txBody>
                  <a:tcPr/>
                </a:tc>
                <a:tc hMerge="1">
                  <a:txBody>
                    <a:bodyPr/>
                    <a:lstStyle/>
                    <a:p>
                      <a:pPr algn="ctr"/>
                      <a:endParaRPr kumimoji="1" lang="ja-JP" altLang="en-US" sz="900" dirty="0">
                        <a:latin typeface="Yu Gothic UI" panose="020B0500000000000000" pitchFamily="50" charset="-128"/>
                        <a:ea typeface="Yu Gothic UI" panose="020B0500000000000000" pitchFamily="50" charset="-128"/>
                      </a:endParaRPr>
                    </a:p>
                  </a:txBody>
                  <a:tcPr/>
                </a:tc>
                <a:extLst>
                  <a:ext uri="{0D108BD9-81ED-4DB2-BD59-A6C34878D82A}">
                    <a16:rowId xmlns:a16="http://schemas.microsoft.com/office/drawing/2014/main" val="865854183"/>
                  </a:ext>
                </a:extLst>
              </a:tr>
              <a:tr h="339201">
                <a:tc>
                  <a:txBody>
                    <a:bodyPr/>
                    <a:lstStyle/>
                    <a:p>
                      <a:pPr algn="ctr"/>
                      <a:r>
                        <a:rPr kumimoji="1" lang="ja-JP" altLang="en-US" sz="1400" b="1" dirty="0">
                          <a:latin typeface="+mn-ea"/>
                          <a:ea typeface="+mn-ea"/>
                        </a:rPr>
                        <a:t>画質</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b="1" dirty="0">
                          <a:latin typeface="+mn-ea"/>
                          <a:ea typeface="+mn-ea"/>
                        </a:rPr>
                        <a:t>読み方</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b="1" dirty="0">
                          <a:latin typeface="+mn-ea"/>
                          <a:ea typeface="+mn-ea"/>
                        </a:rPr>
                        <a:t>意味</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6642467"/>
                  </a:ext>
                </a:extLst>
              </a:tr>
              <a:tr h="497495">
                <a:tc>
                  <a:txBody>
                    <a:bodyPr/>
                    <a:lstStyle/>
                    <a:p>
                      <a:pPr algn="ctr"/>
                      <a:r>
                        <a:rPr kumimoji="1" lang="en-US" altLang="ja-JP" sz="1400" b="1" dirty="0">
                          <a:latin typeface="+mn-ea"/>
                          <a:ea typeface="+mn-ea"/>
                        </a:rPr>
                        <a:t>XF</a:t>
                      </a:r>
                      <a:endParaRPr kumimoji="1" lang="ja-JP" altLang="en-US" sz="1400" b="1" dirty="0">
                        <a:latin typeface="+mn-ea"/>
                        <a:ea typeface="+mn-ea"/>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F9F4"/>
                    </a:solidFill>
                  </a:tcPr>
                </a:tc>
                <a:tc>
                  <a:txBody>
                    <a:bodyPr/>
                    <a:lstStyle/>
                    <a:p>
                      <a:r>
                        <a:rPr kumimoji="1" lang="ja-JP" altLang="en-US" sz="1200" b="1" dirty="0">
                          <a:latin typeface="+mn-ea"/>
                          <a:ea typeface="+mn-ea"/>
                        </a:rPr>
                        <a:t>エクストラファイン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F9F4"/>
                    </a:solidFill>
                  </a:tcPr>
                </a:tc>
                <a:tc>
                  <a:txBody>
                    <a:bodyPr/>
                    <a:lstStyle/>
                    <a:p>
                      <a:r>
                        <a:rPr kumimoji="1" lang="ja-JP" altLang="en-US" sz="1400" b="1" dirty="0">
                          <a:latin typeface="+mn-ea"/>
                          <a:ea typeface="+mn-ea"/>
                        </a:rPr>
                        <a:t>超高画質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F9F4"/>
                    </a:solidFill>
                  </a:tcPr>
                </a:tc>
                <a:extLst>
                  <a:ext uri="{0D108BD9-81ED-4DB2-BD59-A6C34878D82A}">
                    <a16:rowId xmlns:a16="http://schemas.microsoft.com/office/drawing/2014/main" val="1282096216"/>
                  </a:ext>
                </a:extLst>
              </a:tr>
              <a:tr h="497495">
                <a:tc>
                  <a:txBody>
                    <a:bodyPr/>
                    <a:lstStyle/>
                    <a:p>
                      <a:pPr algn="ctr"/>
                      <a:r>
                        <a:rPr kumimoji="1" lang="en-US" altLang="ja-JP" sz="1400" b="1" dirty="0">
                          <a:latin typeface="+mn-ea"/>
                          <a:ea typeface="+mn-ea"/>
                        </a:rPr>
                        <a:t>SF</a:t>
                      </a:r>
                      <a:endParaRPr kumimoji="1" lang="ja-JP" altLang="en-US" sz="1400" b="1" dirty="0">
                        <a:latin typeface="+mn-ea"/>
                        <a:ea typeface="+mn-ea"/>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r>
                        <a:rPr kumimoji="1" lang="ja-JP" altLang="en-US" sz="1200" b="1" dirty="0">
                          <a:latin typeface="+mn-ea"/>
                          <a:ea typeface="+mn-ea"/>
                        </a:rPr>
                        <a:t>スーパー</a:t>
                      </a:r>
                      <a:endParaRPr kumimoji="1" lang="en-US" altLang="ja-JP" sz="1200" b="1" dirty="0">
                        <a:latin typeface="+mn-ea"/>
                        <a:ea typeface="+mn-ea"/>
                      </a:endParaRPr>
                    </a:p>
                    <a:p>
                      <a:r>
                        <a:rPr kumimoji="1" lang="ja-JP" altLang="en-US" sz="1200" b="1" dirty="0">
                          <a:latin typeface="+mn-ea"/>
                          <a:ea typeface="+mn-ea"/>
                        </a:rPr>
                        <a:t>ファイン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r>
                        <a:rPr kumimoji="1" lang="ja-JP" altLang="en-US" sz="1400" b="1" dirty="0">
                          <a:latin typeface="+mn-ea"/>
                          <a:ea typeface="+mn-ea"/>
                        </a:rPr>
                        <a:t>最高画質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333079504"/>
                  </a:ext>
                </a:extLst>
              </a:tr>
              <a:tr h="497495">
                <a:tc>
                  <a:txBody>
                    <a:bodyPr/>
                    <a:lstStyle/>
                    <a:p>
                      <a:pPr algn="ctr"/>
                      <a:r>
                        <a:rPr kumimoji="1" lang="en-US" altLang="ja-JP" sz="1400" b="1" dirty="0">
                          <a:latin typeface="+mn-ea"/>
                          <a:ea typeface="+mn-ea"/>
                        </a:rPr>
                        <a:t>FQ</a:t>
                      </a:r>
                    </a:p>
                    <a:p>
                      <a:pPr algn="ctr"/>
                      <a:r>
                        <a:rPr kumimoji="1" lang="ja-JP" altLang="en-US" sz="1400" b="1" dirty="0">
                          <a:latin typeface="+mn-ea"/>
                          <a:ea typeface="+mn-ea"/>
                        </a:rPr>
                        <a:t>初期</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kumimoji="1" lang="ja-JP" altLang="en-US" sz="1200" b="1" dirty="0">
                          <a:latin typeface="+mn-ea"/>
                          <a:ea typeface="+mn-ea"/>
                        </a:rPr>
                        <a:t>ファイン</a:t>
                      </a:r>
                      <a:endParaRPr kumimoji="1" lang="en-US" altLang="ja-JP" sz="1200" b="1" dirty="0">
                        <a:latin typeface="+mn-ea"/>
                        <a:ea typeface="+mn-ea"/>
                      </a:endParaRPr>
                    </a:p>
                    <a:p>
                      <a:r>
                        <a:rPr kumimoji="1" lang="ja-JP" altLang="en-US" sz="1200" b="1" dirty="0">
                          <a:latin typeface="+mn-ea"/>
                          <a:ea typeface="+mn-ea"/>
                        </a:rPr>
                        <a:t>クオリティ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kumimoji="1" lang="ja-JP" altLang="en-US" sz="1400" b="1" dirty="0">
                          <a:latin typeface="+mn-ea"/>
                          <a:ea typeface="+mn-ea"/>
                        </a:rPr>
                        <a:t>高画質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2403338899"/>
                  </a:ext>
                </a:extLst>
              </a:tr>
              <a:tr h="497495">
                <a:tc>
                  <a:txBody>
                    <a:bodyPr/>
                    <a:lstStyle/>
                    <a:p>
                      <a:pPr algn="ctr"/>
                      <a:r>
                        <a:rPr kumimoji="1" lang="en-US" altLang="ja-JP" sz="1400" b="1" dirty="0">
                          <a:latin typeface="+mn-ea"/>
                          <a:ea typeface="+mn-ea"/>
                        </a:rPr>
                        <a:t>NQ</a:t>
                      </a:r>
                      <a:endParaRPr kumimoji="1" lang="ja-JP" altLang="en-US" sz="1400" b="1" dirty="0">
                        <a:latin typeface="+mn-ea"/>
                        <a:ea typeface="+mn-ea"/>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r>
                        <a:rPr kumimoji="1" lang="ja-JP" altLang="en-US" sz="1200" b="1" dirty="0">
                          <a:latin typeface="+mn-ea"/>
                          <a:ea typeface="+mn-ea"/>
                        </a:rPr>
                        <a:t>ノーマル</a:t>
                      </a:r>
                      <a:endParaRPr kumimoji="1" lang="en-US" altLang="ja-JP" sz="1200" b="1" dirty="0">
                        <a:latin typeface="+mn-ea"/>
                        <a:ea typeface="+mn-ea"/>
                      </a:endParaRPr>
                    </a:p>
                    <a:p>
                      <a:r>
                        <a:rPr kumimoji="1" lang="ja-JP" altLang="en-US" sz="1200" b="1" dirty="0">
                          <a:latin typeface="+mn-ea"/>
                          <a:ea typeface="+mn-ea"/>
                        </a:rPr>
                        <a:t>クオリティ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r>
                        <a:rPr kumimoji="1" lang="ja-JP" altLang="en-US" sz="1400" b="1" dirty="0">
                          <a:latin typeface="+mn-ea"/>
                          <a:ea typeface="+mn-ea"/>
                        </a:rPr>
                        <a:t>標準画質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val="1832176275"/>
                  </a:ext>
                </a:extLst>
              </a:tr>
            </a:tbl>
          </a:graphicData>
        </a:graphic>
      </p:graphicFrame>
      <p:sp>
        <p:nvSpPr>
          <p:cNvPr id="15" name="テキスト ボックス 14">
            <a:extLst>
              <a:ext uri="{FF2B5EF4-FFF2-40B4-BE49-F238E27FC236}">
                <a16:creationId xmlns:a16="http://schemas.microsoft.com/office/drawing/2014/main" id="{1DF5DD34-8747-6F8F-5EAB-ED8C6BAD3313}"/>
              </a:ext>
            </a:extLst>
          </p:cNvPr>
          <p:cNvSpPr txBox="1"/>
          <p:nvPr/>
        </p:nvSpPr>
        <p:spPr>
          <a:xfrm>
            <a:off x="3464909" y="1305905"/>
            <a:ext cx="4639999" cy="307777"/>
          </a:xfrm>
          <a:prstGeom prst="rect">
            <a:avLst/>
          </a:prstGeom>
          <a:blipFill>
            <a:blip r:embed="rId3"/>
            <a:stretch>
              <a:fillRect/>
            </a:stretch>
          </a:blipFill>
        </p:spPr>
        <p:txBody>
          <a:bodyPr wrap="square" rtlCol="0">
            <a:spAutoFit/>
          </a:bodyPr>
          <a:lstStyle/>
          <a:p>
            <a:pPr algn="ctr"/>
            <a:r>
              <a:rPr kumimoji="1" lang="en-US" altLang="ja-JP" sz="1400" b="1" dirty="0">
                <a:latin typeface="+mn-ea"/>
              </a:rPr>
              <a:t>(H.265</a:t>
            </a:r>
            <a:r>
              <a:rPr lang="ja-JP" altLang="en-US" sz="1400" b="1" dirty="0">
                <a:latin typeface="+mn-ea"/>
              </a:rPr>
              <a:t> </a:t>
            </a:r>
            <a:r>
              <a:rPr kumimoji="1" lang="ja-JP" altLang="en-US" sz="1400" b="1" dirty="0">
                <a:latin typeface="+mn-ea"/>
              </a:rPr>
              <a:t>スマートコーディングアドバンスド</a:t>
            </a:r>
            <a:r>
              <a:rPr kumimoji="1" lang="en-US" altLang="ja-JP" sz="1400" b="1" dirty="0">
                <a:latin typeface="+mn-ea"/>
              </a:rPr>
              <a:t>)</a:t>
            </a:r>
            <a:endParaRPr kumimoji="1" lang="ja-JP" altLang="en-US" sz="1400" b="1" dirty="0">
              <a:latin typeface="+mn-ea"/>
            </a:endParaRPr>
          </a:p>
        </p:txBody>
      </p:sp>
      <p:sp>
        <p:nvSpPr>
          <p:cNvPr id="33" name="テキスト ボックス 32">
            <a:extLst>
              <a:ext uri="{FF2B5EF4-FFF2-40B4-BE49-F238E27FC236}">
                <a16:creationId xmlns:a16="http://schemas.microsoft.com/office/drawing/2014/main" id="{CA65B4D8-028A-8757-DEC6-682BDF775DD0}"/>
              </a:ext>
            </a:extLst>
          </p:cNvPr>
          <p:cNvSpPr txBox="1"/>
          <p:nvPr/>
        </p:nvSpPr>
        <p:spPr>
          <a:xfrm>
            <a:off x="532128" y="1767284"/>
            <a:ext cx="1108787" cy="307777"/>
          </a:xfrm>
          <a:prstGeom prst="rect">
            <a:avLst/>
          </a:prstGeom>
          <a:blipFill>
            <a:blip r:embed="rId3"/>
            <a:stretch>
              <a:fillRect/>
            </a:stretch>
          </a:blipFill>
        </p:spPr>
        <p:txBody>
          <a:bodyPr wrap="square" rtlCol="0">
            <a:spAutoFit/>
          </a:bodyPr>
          <a:lstStyle/>
          <a:p>
            <a:pPr algn="ctr"/>
            <a:r>
              <a:rPr lang="ja-JP" altLang="en-US" sz="1400" b="1" dirty="0">
                <a:latin typeface="+mn-ea"/>
              </a:rPr>
              <a:t>解像度</a:t>
            </a:r>
            <a:endParaRPr kumimoji="1" lang="ja-JP" altLang="en-US" sz="1400" b="1" dirty="0">
              <a:latin typeface="+mn-ea"/>
            </a:endParaRPr>
          </a:p>
        </p:txBody>
      </p:sp>
      <p:sp>
        <p:nvSpPr>
          <p:cNvPr id="37" name="正方形/長方形 36">
            <a:extLst>
              <a:ext uri="{FF2B5EF4-FFF2-40B4-BE49-F238E27FC236}">
                <a16:creationId xmlns:a16="http://schemas.microsoft.com/office/drawing/2014/main" id="{AD0031B8-5C2C-D002-D1F5-ED37F4FDEB46}"/>
              </a:ext>
            </a:extLst>
          </p:cNvPr>
          <p:cNvSpPr/>
          <p:nvPr/>
        </p:nvSpPr>
        <p:spPr>
          <a:xfrm>
            <a:off x="7051789" y="6728576"/>
            <a:ext cx="4267852" cy="728011"/>
          </a:xfrm>
          <a:prstGeom prst="rect">
            <a:avLst/>
          </a:prstGeom>
          <a:solidFill>
            <a:schemeClr val="bg1"/>
          </a:solidFill>
          <a:ln w="38100">
            <a:solidFill>
              <a:srgbClr val="FF0000"/>
            </a:solid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r>
              <a:rPr kumimoji="1" lang="ja-JP" altLang="en-US" sz="1800" b="1" dirty="0">
                <a:solidFill>
                  <a:srgbClr val="FF0000"/>
                </a:solidFill>
                <a:latin typeface="+mn-ea"/>
              </a:rPr>
              <a:t>本資料ではこの値での</a:t>
            </a:r>
            <a:endParaRPr kumimoji="1" lang="en-US" altLang="ja-JP" sz="1800" b="1" dirty="0">
              <a:solidFill>
                <a:srgbClr val="FF0000"/>
              </a:solidFill>
              <a:latin typeface="+mn-ea"/>
            </a:endParaRPr>
          </a:p>
          <a:p>
            <a:r>
              <a:rPr kumimoji="1" lang="ja-JP" altLang="en-US" sz="1800" b="1" dirty="0">
                <a:solidFill>
                  <a:srgbClr val="FF0000"/>
                </a:solidFill>
                <a:latin typeface="+mn-ea"/>
              </a:rPr>
              <a:t>設定を前提に説明します。（後述）</a:t>
            </a:r>
          </a:p>
        </p:txBody>
      </p:sp>
      <p:cxnSp>
        <p:nvCxnSpPr>
          <p:cNvPr id="47" name="直線コネクタ 46">
            <a:extLst>
              <a:ext uri="{FF2B5EF4-FFF2-40B4-BE49-F238E27FC236}">
                <a16:creationId xmlns:a16="http://schemas.microsoft.com/office/drawing/2014/main" id="{A167B216-FE9E-F023-ED40-F1DA15B57C9D}"/>
              </a:ext>
            </a:extLst>
          </p:cNvPr>
          <p:cNvCxnSpPr>
            <a:cxnSpLocks/>
          </p:cNvCxnSpPr>
          <p:nvPr/>
        </p:nvCxnSpPr>
        <p:spPr>
          <a:xfrm>
            <a:off x="1180041" y="4949475"/>
            <a:ext cx="6175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AD74E2C1-047E-54BC-2FB8-07AA3CB1D7FA}"/>
              </a:ext>
            </a:extLst>
          </p:cNvPr>
          <p:cNvCxnSpPr>
            <a:cxnSpLocks/>
          </p:cNvCxnSpPr>
          <p:nvPr/>
        </p:nvCxnSpPr>
        <p:spPr>
          <a:xfrm>
            <a:off x="1128086" y="6043923"/>
            <a:ext cx="7007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880401EA-B131-9C5A-7445-5CB640554852}"/>
              </a:ext>
            </a:extLst>
          </p:cNvPr>
          <p:cNvSpPr txBox="1"/>
          <p:nvPr/>
        </p:nvSpPr>
        <p:spPr>
          <a:xfrm>
            <a:off x="5240962" y="1643416"/>
            <a:ext cx="2391006" cy="257369"/>
          </a:xfrm>
          <a:prstGeom prst="rect">
            <a:avLst/>
          </a:prstGeom>
          <a:blipFill>
            <a:blip r:embed="rId3"/>
            <a:stretch>
              <a:fillRect/>
            </a:stretch>
          </a:blipFill>
        </p:spPr>
        <p:txBody>
          <a:bodyPr wrap="square" tIns="36000" bIns="36000" rtlCol="0">
            <a:spAutoFit/>
          </a:bodyPr>
          <a:lstStyle/>
          <a:p>
            <a:pPr algn="ctr"/>
            <a:r>
              <a:rPr kumimoji="1" lang="ja-JP" altLang="en-US" sz="1200" b="1" dirty="0">
                <a:latin typeface="+mn-ea"/>
              </a:rPr>
              <a:t>フレームレート（</a:t>
            </a:r>
            <a:r>
              <a:rPr kumimoji="1" lang="en-US" altLang="ja-JP" sz="1200" b="1" dirty="0">
                <a:latin typeface="+mn-ea"/>
              </a:rPr>
              <a:t>fps</a:t>
            </a:r>
            <a:r>
              <a:rPr kumimoji="1" lang="ja-JP" altLang="en-US" sz="1200" b="1" dirty="0">
                <a:latin typeface="+mn-ea"/>
              </a:rPr>
              <a:t>）</a:t>
            </a:r>
          </a:p>
        </p:txBody>
      </p:sp>
      <p:sp>
        <p:nvSpPr>
          <p:cNvPr id="56" name="テキスト ボックス 55">
            <a:extLst>
              <a:ext uri="{FF2B5EF4-FFF2-40B4-BE49-F238E27FC236}">
                <a16:creationId xmlns:a16="http://schemas.microsoft.com/office/drawing/2014/main" id="{EC5FCEEF-ED9C-9EC0-379C-CE221A0B19ED}"/>
              </a:ext>
            </a:extLst>
          </p:cNvPr>
          <p:cNvSpPr txBox="1"/>
          <p:nvPr/>
        </p:nvSpPr>
        <p:spPr>
          <a:xfrm>
            <a:off x="1922971" y="1726544"/>
            <a:ext cx="726711" cy="393384"/>
          </a:xfrm>
          <a:prstGeom prst="rect">
            <a:avLst/>
          </a:prstGeom>
          <a:blipFill>
            <a:blip r:embed="rId3"/>
            <a:stretch>
              <a:fillRect/>
            </a:stretch>
          </a:blipFill>
        </p:spPr>
        <p:txBody>
          <a:bodyPr wrap="none" rtlCol="0" anchor="ctr" anchorCtr="1">
            <a:noAutofit/>
          </a:bodyPr>
          <a:lstStyle/>
          <a:p>
            <a:pPr algn="ctr"/>
            <a:r>
              <a:rPr lang="ja-JP" altLang="en-US" sz="1400" b="1" dirty="0">
                <a:latin typeface="+mn-ea"/>
              </a:rPr>
              <a:t>画質</a:t>
            </a:r>
            <a:endParaRPr kumimoji="1" lang="ja-JP" altLang="en-US" sz="1400" b="1" dirty="0">
              <a:latin typeface="+mn-ea"/>
            </a:endParaRPr>
          </a:p>
        </p:txBody>
      </p:sp>
      <p:sp>
        <p:nvSpPr>
          <p:cNvPr id="3" name="正方形/長方形 2">
            <a:extLst>
              <a:ext uri="{FF2B5EF4-FFF2-40B4-BE49-F238E27FC236}">
                <a16:creationId xmlns:a16="http://schemas.microsoft.com/office/drawing/2014/main" id="{AE050F92-79DD-D5E3-745F-6ED9A51C7E30}"/>
              </a:ext>
            </a:extLst>
          </p:cNvPr>
          <p:cNvSpPr/>
          <p:nvPr/>
        </p:nvSpPr>
        <p:spPr>
          <a:xfrm>
            <a:off x="5865001" y="6075453"/>
            <a:ext cx="819578" cy="25736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a:extLst>
              <a:ext uri="{FF2B5EF4-FFF2-40B4-BE49-F238E27FC236}">
                <a16:creationId xmlns:a16="http://schemas.microsoft.com/office/drawing/2014/main" id="{9F4E1D06-2F3D-F140-9C80-3CB5F1098659}"/>
              </a:ext>
            </a:extLst>
          </p:cNvPr>
          <p:cNvCxnSpPr>
            <a:cxnSpLocks/>
            <a:stCxn id="3" idx="3"/>
            <a:endCxn id="37" idx="1"/>
          </p:cNvCxnSpPr>
          <p:nvPr/>
        </p:nvCxnSpPr>
        <p:spPr>
          <a:xfrm>
            <a:off x="6684579" y="6204138"/>
            <a:ext cx="367210" cy="88844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682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9581FE-707D-701D-60E7-B37818423EE9}"/>
              </a:ext>
            </a:extLst>
          </p:cNvPr>
          <p:cNvSpPr>
            <a:spLocks noGrp="1"/>
          </p:cNvSpPr>
          <p:nvPr>
            <p:ph type="title"/>
          </p:nvPr>
        </p:nvSpPr>
        <p:spPr/>
        <p:txBody>
          <a:bodyPr/>
          <a:lstStyle/>
          <a:p>
            <a:pPr marL="268288" indent="3175"/>
            <a:r>
              <a:rPr kumimoji="1" lang="en-US" altLang="ja-JP" dirty="0"/>
              <a:t>2-1. </a:t>
            </a:r>
            <a:r>
              <a:rPr kumimoji="1" lang="ja-JP" altLang="en-US" dirty="0"/>
              <a:t>帯域／録画計算（上り帯域計算）</a:t>
            </a:r>
          </a:p>
        </p:txBody>
      </p:sp>
      <p:sp>
        <p:nvSpPr>
          <p:cNvPr id="12" name="テキスト ボックス 11">
            <a:extLst>
              <a:ext uri="{FF2B5EF4-FFF2-40B4-BE49-F238E27FC236}">
                <a16:creationId xmlns:a16="http://schemas.microsoft.com/office/drawing/2014/main" id="{55FE7BE5-4D9E-5BB9-25A2-BA68583961AD}"/>
              </a:ext>
            </a:extLst>
          </p:cNvPr>
          <p:cNvSpPr txBox="1"/>
          <p:nvPr/>
        </p:nvSpPr>
        <p:spPr>
          <a:xfrm>
            <a:off x="257536" y="642838"/>
            <a:ext cx="8683787" cy="461665"/>
          </a:xfrm>
          <a:prstGeom prst="rect">
            <a:avLst/>
          </a:prstGeom>
          <a:noFill/>
        </p:spPr>
        <p:txBody>
          <a:bodyPr wrap="none" rtlCol="0">
            <a:spAutoFit/>
          </a:bodyPr>
          <a:lstStyle/>
          <a:p>
            <a:pPr algn="l"/>
            <a:r>
              <a:rPr kumimoji="1" lang="en-US" altLang="ja-JP" sz="2400" b="1" dirty="0">
                <a:solidFill>
                  <a:srgbClr val="6464E6"/>
                </a:solidFill>
                <a:latin typeface="+mn-ea"/>
              </a:rPr>
              <a:t>WV-PW510</a:t>
            </a:r>
            <a:r>
              <a:rPr kumimoji="1" lang="ja-JP" altLang="en-US" sz="2400" b="1" dirty="0">
                <a:solidFill>
                  <a:srgbClr val="6464E6"/>
                </a:solidFill>
                <a:latin typeface="+mn-ea"/>
              </a:rPr>
              <a:t>対応カメラ　</a:t>
            </a:r>
            <a:r>
              <a:rPr kumimoji="1" lang="en-US" altLang="ja-JP" sz="2400" b="1" dirty="0">
                <a:solidFill>
                  <a:srgbClr val="6464E6"/>
                </a:solidFill>
                <a:latin typeface="+mn-ea"/>
              </a:rPr>
              <a:t>H.265</a:t>
            </a:r>
            <a:r>
              <a:rPr kumimoji="1" lang="ja-JP" altLang="en-US" sz="2400" b="1" dirty="0">
                <a:solidFill>
                  <a:srgbClr val="6464E6"/>
                </a:solidFill>
                <a:latin typeface="+mn-ea"/>
              </a:rPr>
              <a:t>のビットレート表（</a:t>
            </a:r>
            <a:r>
              <a:rPr kumimoji="1" lang="en-US" altLang="ja-JP" sz="2400" b="1" dirty="0">
                <a:solidFill>
                  <a:srgbClr val="6464E6"/>
                </a:solidFill>
                <a:latin typeface="+mn-ea"/>
              </a:rPr>
              <a:t>Kbps</a:t>
            </a:r>
            <a:r>
              <a:rPr kumimoji="1" lang="ja-JP" altLang="en-US" sz="2400" b="1" dirty="0">
                <a:solidFill>
                  <a:srgbClr val="6464E6"/>
                </a:solidFill>
                <a:latin typeface="+mn-ea"/>
              </a:rPr>
              <a:t>）</a:t>
            </a:r>
          </a:p>
        </p:txBody>
      </p:sp>
      <p:pic>
        <p:nvPicPr>
          <p:cNvPr id="3" name="図 2">
            <a:extLst>
              <a:ext uri="{FF2B5EF4-FFF2-40B4-BE49-F238E27FC236}">
                <a16:creationId xmlns:a16="http://schemas.microsoft.com/office/drawing/2014/main" id="{4E3AE69A-5D08-0B01-32E9-D87EF9607D89}"/>
              </a:ext>
            </a:extLst>
          </p:cNvPr>
          <p:cNvPicPr>
            <a:picLocks noChangeAspect="1"/>
          </p:cNvPicPr>
          <p:nvPr/>
        </p:nvPicPr>
        <p:blipFill>
          <a:blip r:embed="rId2"/>
          <a:stretch>
            <a:fillRect/>
          </a:stretch>
        </p:blipFill>
        <p:spPr>
          <a:xfrm>
            <a:off x="252000" y="1260000"/>
            <a:ext cx="10476000" cy="5347473"/>
          </a:xfrm>
          <a:prstGeom prst="rect">
            <a:avLst/>
          </a:prstGeom>
          <a:ln>
            <a:solidFill>
              <a:schemeClr val="tx1"/>
            </a:solidFill>
          </a:ln>
          <a:effectLst>
            <a:outerShdw blurRad="50800" dist="38100" dir="2700000" algn="tl" rotWithShape="0">
              <a:prstClr val="black">
                <a:alpha val="40000"/>
              </a:prstClr>
            </a:outerShdw>
          </a:effectLst>
        </p:spPr>
      </p:pic>
      <p:graphicFrame>
        <p:nvGraphicFramePr>
          <p:cNvPr id="4" name="表 55">
            <a:extLst>
              <a:ext uri="{FF2B5EF4-FFF2-40B4-BE49-F238E27FC236}">
                <a16:creationId xmlns:a16="http://schemas.microsoft.com/office/drawing/2014/main" id="{CB4AF492-B3DD-2E1D-39B6-8E43C508EF3B}"/>
              </a:ext>
            </a:extLst>
          </p:cNvPr>
          <p:cNvGraphicFramePr>
            <a:graphicFrameLocks noGrp="1"/>
          </p:cNvGraphicFramePr>
          <p:nvPr>
            <p:extLst>
              <p:ext uri="{D42A27DB-BD31-4B8C-83A1-F6EECF244321}">
                <p14:modId xmlns:p14="http://schemas.microsoft.com/office/powerpoint/2010/main" val="1790179207"/>
              </p:ext>
            </p:extLst>
          </p:nvPr>
        </p:nvGraphicFramePr>
        <p:xfrm>
          <a:off x="10803305" y="1259999"/>
          <a:ext cx="3265985" cy="515989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990871">
                  <a:extLst>
                    <a:ext uri="{9D8B030D-6E8A-4147-A177-3AD203B41FA5}">
                      <a16:colId xmlns:a16="http://schemas.microsoft.com/office/drawing/2014/main" val="3601010159"/>
                    </a:ext>
                  </a:extLst>
                </a:gridCol>
                <a:gridCol w="1059379">
                  <a:extLst>
                    <a:ext uri="{9D8B030D-6E8A-4147-A177-3AD203B41FA5}">
                      <a16:colId xmlns:a16="http://schemas.microsoft.com/office/drawing/2014/main" val="544571697"/>
                    </a:ext>
                  </a:extLst>
                </a:gridCol>
                <a:gridCol w="1215735">
                  <a:extLst>
                    <a:ext uri="{9D8B030D-6E8A-4147-A177-3AD203B41FA5}">
                      <a16:colId xmlns:a16="http://schemas.microsoft.com/office/drawing/2014/main" val="1140964689"/>
                    </a:ext>
                  </a:extLst>
                </a:gridCol>
              </a:tblGrid>
              <a:tr h="472839">
                <a:tc gridSpan="3">
                  <a:txBody>
                    <a:bodyPr/>
                    <a:lstStyle/>
                    <a:p>
                      <a:pPr marL="0" algn="ctr" defTabSz="914400" rtl="0" eaLnBrk="1" latinLnBrk="0" hangingPunct="1"/>
                      <a:r>
                        <a:rPr kumimoji="1" lang="ja-JP" altLang="en-US" sz="1400" b="1" i="0" kern="1200" dirty="0">
                          <a:solidFill>
                            <a:schemeClr val="bg1"/>
                          </a:solidFill>
                          <a:effectLst>
                            <a:outerShdw blurRad="38100" dist="38100" dir="2700000" algn="tl">
                              <a:srgbClr val="000000">
                                <a:alpha val="43137"/>
                              </a:srgbClr>
                            </a:outerShdw>
                          </a:effectLst>
                          <a:latin typeface="+mn-ea"/>
                          <a:ea typeface="+mn-ea"/>
                          <a:cs typeface="+mn-cs"/>
                        </a:rPr>
                        <a:t>画像圧縮方式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464E6"/>
                    </a:solidFill>
                  </a:tcPr>
                </a:tc>
                <a:tc hMerge="1">
                  <a:txBody>
                    <a:bodyPr/>
                    <a:lstStyle/>
                    <a:p>
                      <a:pPr algn="ctr"/>
                      <a:endParaRPr kumimoji="1" lang="ja-JP" altLang="en-US" sz="900" dirty="0">
                        <a:latin typeface="Yu Gothic UI" panose="020B0500000000000000" pitchFamily="50" charset="-128"/>
                        <a:ea typeface="Yu Gothic UI" panose="020B0500000000000000" pitchFamily="50" charset="-128"/>
                      </a:endParaRPr>
                    </a:p>
                  </a:txBody>
                  <a:tcPr/>
                </a:tc>
                <a:tc hMerge="1">
                  <a:txBody>
                    <a:bodyPr/>
                    <a:lstStyle/>
                    <a:p>
                      <a:pPr algn="ctr"/>
                      <a:endParaRPr kumimoji="1" lang="ja-JP" altLang="en-US" sz="900" dirty="0">
                        <a:latin typeface="Yu Gothic UI" panose="020B0500000000000000" pitchFamily="50" charset="-128"/>
                        <a:ea typeface="Yu Gothic UI" panose="020B0500000000000000" pitchFamily="50" charset="-128"/>
                      </a:endParaRPr>
                    </a:p>
                  </a:txBody>
                  <a:tcPr/>
                </a:tc>
                <a:extLst>
                  <a:ext uri="{0D108BD9-81ED-4DB2-BD59-A6C34878D82A}">
                    <a16:rowId xmlns:a16="http://schemas.microsoft.com/office/drawing/2014/main" val="760268848"/>
                  </a:ext>
                </a:extLst>
              </a:tr>
              <a:tr h="1062317">
                <a:tc>
                  <a:txBody>
                    <a:bodyPr/>
                    <a:lstStyle/>
                    <a:p>
                      <a:pPr algn="ctr"/>
                      <a:r>
                        <a:rPr kumimoji="1" lang="en-US" altLang="ja-JP" sz="1400" b="1" dirty="0">
                          <a:latin typeface="+mn-ea"/>
                          <a:ea typeface="+mn-ea"/>
                        </a:rPr>
                        <a:t>H.265</a:t>
                      </a:r>
                      <a:endParaRPr kumimoji="1" lang="ja-JP" altLang="en-US" sz="1400" b="1"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r>
                        <a:rPr kumimoji="1" lang="en-US" altLang="ja-JP" sz="1200" b="1" dirty="0">
                          <a:latin typeface="+mn-ea"/>
                          <a:ea typeface="+mn-ea"/>
                        </a:rPr>
                        <a:t>H.264</a:t>
                      </a:r>
                      <a:r>
                        <a:rPr kumimoji="1" lang="ja-JP" altLang="en-US" sz="1200" b="1" dirty="0">
                          <a:latin typeface="+mn-ea"/>
                          <a:ea typeface="+mn-ea"/>
                        </a:rPr>
                        <a:t>より高い圧縮で</a:t>
                      </a:r>
                      <a:endParaRPr kumimoji="1" lang="en-US" altLang="ja-JP" sz="1200" b="1" dirty="0">
                        <a:latin typeface="+mn-ea"/>
                        <a:ea typeface="+mn-ea"/>
                      </a:endParaRPr>
                    </a:p>
                    <a:p>
                      <a:pPr algn="l"/>
                      <a:r>
                        <a:rPr kumimoji="1" lang="ja-JP" altLang="en-US" sz="1200" b="1" dirty="0">
                          <a:latin typeface="+mn-ea"/>
                          <a:ea typeface="+mn-ea"/>
                        </a:rPr>
                        <a:t>高画質を維持</a:t>
                      </a:r>
                      <a:endParaRPr kumimoji="1" lang="en-US" altLang="ja-JP" sz="1200" b="1" dirty="0">
                        <a:latin typeface="+mn-ea"/>
                        <a:ea typeface="+mn-ea"/>
                      </a:endParaRPr>
                    </a:p>
                    <a:p>
                      <a:pPr algn="l"/>
                      <a:r>
                        <a:rPr kumimoji="1" lang="en-US" altLang="ja-JP" sz="1200" b="1" dirty="0">
                          <a:latin typeface="+mn-ea"/>
                          <a:ea typeface="+mn-ea"/>
                        </a:rPr>
                        <a:t>MP4</a:t>
                      </a:r>
                      <a:r>
                        <a:rPr kumimoji="1" lang="ja-JP" altLang="en-US" sz="1200" b="1" dirty="0">
                          <a:latin typeface="+mn-ea"/>
                          <a:ea typeface="+mn-ea"/>
                        </a:rPr>
                        <a:t>動画再生時に</a:t>
                      </a:r>
                      <a:r>
                        <a:rPr kumimoji="1" lang="en-US" altLang="ja-JP" sz="1200" b="1" dirty="0">
                          <a:latin typeface="+mn-ea"/>
                          <a:ea typeface="+mn-ea"/>
                        </a:rPr>
                        <a:t>PC</a:t>
                      </a:r>
                      <a:r>
                        <a:rPr kumimoji="1" lang="ja-JP" altLang="en-US" sz="1200" b="1" dirty="0">
                          <a:latin typeface="+mn-ea"/>
                          <a:ea typeface="+mn-ea"/>
                        </a:rPr>
                        <a:t>によって、有料プラグインが必要になる時がある。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900" dirty="0">
                        <a:latin typeface="Yu Gothic UI" panose="020B0500000000000000" pitchFamily="50" charset="-128"/>
                        <a:ea typeface="Yu Gothic UI" panose="020B0500000000000000" pitchFamily="50" charset="-128"/>
                      </a:endParaRPr>
                    </a:p>
                  </a:txBody>
                  <a:tcPr/>
                </a:tc>
                <a:extLst>
                  <a:ext uri="{0D108BD9-81ED-4DB2-BD59-A6C34878D82A}">
                    <a16:rowId xmlns:a16="http://schemas.microsoft.com/office/drawing/2014/main" val="2024504009"/>
                  </a:ext>
                </a:extLst>
              </a:tr>
              <a:tr h="353230">
                <a:tc gridSpan="3">
                  <a:txBody>
                    <a:bodyPr/>
                    <a:lstStyle/>
                    <a:p>
                      <a:pPr algn="ctr"/>
                      <a:endParaRPr kumimoji="1" lang="ja-JP" altLang="en-US" sz="7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900" dirty="0">
                        <a:latin typeface="Yu Gothic UI" panose="020B0500000000000000" pitchFamily="50" charset="-128"/>
                        <a:ea typeface="Yu Gothic UI" panose="020B0500000000000000" pitchFamily="50" charset="-128"/>
                      </a:endParaRPr>
                    </a:p>
                  </a:txBody>
                  <a:tcPr>
                    <a:lnB w="12700" cap="flat" cmpd="sng" algn="ctr">
                      <a:solidFill>
                        <a:schemeClr val="tx1"/>
                      </a:solidFill>
                      <a:prstDash val="solid"/>
                      <a:round/>
                      <a:headEnd type="none" w="med" len="med"/>
                      <a:tailEnd type="none" w="med" len="med"/>
                    </a:lnB>
                  </a:tcPr>
                </a:tc>
                <a:tc hMerge="1">
                  <a:txBody>
                    <a:bodyPr/>
                    <a:lstStyle/>
                    <a:p>
                      <a:pPr algn="ctr"/>
                      <a:endParaRPr kumimoji="1" lang="ja-JP" altLang="en-US" sz="900" dirty="0">
                        <a:latin typeface="Yu Gothic UI" panose="020B0500000000000000" pitchFamily="50" charset="-128"/>
                        <a:ea typeface="Yu Gothic UI" panose="020B0500000000000000" pitchFamily="50" charset="-128"/>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3039698"/>
                  </a:ext>
                </a:extLst>
              </a:tr>
              <a:tr h="472839">
                <a:tc gridSpan="3">
                  <a:txBody>
                    <a:bodyPr/>
                    <a:lstStyle/>
                    <a:p>
                      <a:pPr marL="0" algn="ctr" defTabSz="914400" rtl="0" eaLnBrk="1" latinLnBrk="0" hangingPunct="1"/>
                      <a:r>
                        <a:rPr kumimoji="1" lang="en-US" altLang="ja-JP" sz="1400" b="1" i="0" kern="1200" dirty="0" err="1">
                          <a:solidFill>
                            <a:schemeClr val="bg1"/>
                          </a:solidFill>
                          <a:effectLst>
                            <a:outerShdw blurRad="38100" dist="38100" dir="2700000" algn="tl">
                              <a:srgbClr val="000000">
                                <a:alpha val="43137"/>
                              </a:srgbClr>
                            </a:outerShdw>
                          </a:effectLst>
                          <a:latin typeface="+mn-ea"/>
                          <a:ea typeface="+mn-ea"/>
                          <a:cs typeface="+mn-cs"/>
                        </a:rPr>
                        <a:t>i</a:t>
                      </a:r>
                      <a:r>
                        <a:rPr kumimoji="1" lang="en-US" altLang="ja-JP" sz="1400" b="1" i="0" kern="1200" dirty="0">
                          <a:solidFill>
                            <a:schemeClr val="bg1"/>
                          </a:solidFill>
                          <a:effectLst>
                            <a:outerShdw blurRad="38100" dist="38100" dir="2700000" algn="tl">
                              <a:srgbClr val="000000">
                                <a:alpha val="43137"/>
                              </a:srgbClr>
                            </a:outerShdw>
                          </a:effectLst>
                          <a:latin typeface="+mn-ea"/>
                          <a:ea typeface="+mn-ea"/>
                          <a:cs typeface="+mn-cs"/>
                        </a:rPr>
                        <a:t>-PRO</a:t>
                      </a:r>
                      <a:r>
                        <a:rPr kumimoji="1" lang="ja-JP" altLang="en-US" sz="1400" b="1" i="0" kern="1200" dirty="0">
                          <a:solidFill>
                            <a:schemeClr val="bg1"/>
                          </a:solidFill>
                          <a:effectLst>
                            <a:outerShdw blurRad="38100" dist="38100" dir="2700000" algn="tl">
                              <a:srgbClr val="000000">
                                <a:alpha val="43137"/>
                              </a:srgbClr>
                            </a:outerShdw>
                          </a:effectLst>
                          <a:latin typeface="+mn-ea"/>
                          <a:ea typeface="+mn-ea"/>
                          <a:cs typeface="+mn-cs"/>
                        </a:rPr>
                        <a:t>レコーダー使用時の画質表現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464E6"/>
                    </a:solidFill>
                  </a:tcPr>
                </a:tc>
                <a:tc hMerge="1">
                  <a:txBody>
                    <a:bodyPr/>
                    <a:lstStyle/>
                    <a:p>
                      <a:pPr algn="ctr"/>
                      <a:endParaRPr kumimoji="1" lang="ja-JP" altLang="en-US" sz="900" dirty="0">
                        <a:latin typeface="Yu Gothic UI" panose="020B0500000000000000" pitchFamily="50" charset="-128"/>
                        <a:ea typeface="Yu Gothic UI" panose="020B0500000000000000" pitchFamily="50" charset="-128"/>
                      </a:endParaRPr>
                    </a:p>
                  </a:txBody>
                  <a:tcPr/>
                </a:tc>
                <a:tc hMerge="1">
                  <a:txBody>
                    <a:bodyPr/>
                    <a:lstStyle/>
                    <a:p>
                      <a:pPr algn="ctr"/>
                      <a:endParaRPr kumimoji="1" lang="ja-JP" altLang="en-US" sz="900" dirty="0">
                        <a:latin typeface="Yu Gothic UI" panose="020B0500000000000000" pitchFamily="50" charset="-128"/>
                        <a:ea typeface="Yu Gothic UI" panose="020B0500000000000000" pitchFamily="50" charset="-128"/>
                      </a:endParaRPr>
                    </a:p>
                  </a:txBody>
                  <a:tcPr/>
                </a:tc>
                <a:extLst>
                  <a:ext uri="{0D108BD9-81ED-4DB2-BD59-A6C34878D82A}">
                    <a16:rowId xmlns:a16="http://schemas.microsoft.com/office/drawing/2014/main" val="865854183"/>
                  </a:ext>
                </a:extLst>
              </a:tr>
              <a:tr h="407574">
                <a:tc>
                  <a:txBody>
                    <a:bodyPr/>
                    <a:lstStyle/>
                    <a:p>
                      <a:pPr algn="ctr"/>
                      <a:r>
                        <a:rPr kumimoji="1" lang="ja-JP" altLang="en-US" sz="1400" b="1" dirty="0">
                          <a:latin typeface="+mn-ea"/>
                          <a:ea typeface="+mn-ea"/>
                        </a:rPr>
                        <a:t>画質</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b="1" dirty="0">
                          <a:latin typeface="+mn-ea"/>
                          <a:ea typeface="+mn-ea"/>
                        </a:rPr>
                        <a:t>読み方</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b="1" dirty="0">
                          <a:latin typeface="+mn-ea"/>
                          <a:ea typeface="+mn-ea"/>
                        </a:rPr>
                        <a:t>意味</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6642467"/>
                  </a:ext>
                </a:extLst>
              </a:tr>
              <a:tr h="597775">
                <a:tc>
                  <a:txBody>
                    <a:bodyPr/>
                    <a:lstStyle/>
                    <a:p>
                      <a:pPr algn="ctr"/>
                      <a:r>
                        <a:rPr kumimoji="1" lang="en-US" altLang="ja-JP" sz="1400" b="1" dirty="0">
                          <a:latin typeface="+mn-ea"/>
                          <a:ea typeface="+mn-ea"/>
                        </a:rPr>
                        <a:t>XF</a:t>
                      </a:r>
                      <a:endParaRPr kumimoji="1" lang="ja-JP" altLang="en-US" sz="1400" b="1" dirty="0">
                        <a:latin typeface="+mn-ea"/>
                        <a:ea typeface="+mn-ea"/>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F9F4"/>
                    </a:solidFill>
                  </a:tcPr>
                </a:tc>
                <a:tc>
                  <a:txBody>
                    <a:bodyPr/>
                    <a:lstStyle/>
                    <a:p>
                      <a:r>
                        <a:rPr kumimoji="1" lang="ja-JP" altLang="en-US" sz="1200" b="1" dirty="0">
                          <a:latin typeface="+mn-ea"/>
                          <a:ea typeface="+mn-ea"/>
                        </a:rPr>
                        <a:t>エクストラファイン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F9F4"/>
                    </a:solidFill>
                  </a:tcPr>
                </a:tc>
                <a:tc>
                  <a:txBody>
                    <a:bodyPr/>
                    <a:lstStyle/>
                    <a:p>
                      <a:r>
                        <a:rPr kumimoji="1" lang="ja-JP" altLang="en-US" sz="1400" b="1" dirty="0">
                          <a:latin typeface="+mn-ea"/>
                          <a:ea typeface="+mn-ea"/>
                        </a:rPr>
                        <a:t>超高画質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F9F4"/>
                    </a:solidFill>
                  </a:tcPr>
                </a:tc>
                <a:extLst>
                  <a:ext uri="{0D108BD9-81ED-4DB2-BD59-A6C34878D82A}">
                    <a16:rowId xmlns:a16="http://schemas.microsoft.com/office/drawing/2014/main" val="1282096216"/>
                  </a:ext>
                </a:extLst>
              </a:tr>
              <a:tr h="597775">
                <a:tc>
                  <a:txBody>
                    <a:bodyPr/>
                    <a:lstStyle/>
                    <a:p>
                      <a:pPr algn="ctr"/>
                      <a:r>
                        <a:rPr kumimoji="1" lang="en-US" altLang="ja-JP" sz="1400" b="1" dirty="0">
                          <a:latin typeface="+mn-ea"/>
                          <a:ea typeface="+mn-ea"/>
                        </a:rPr>
                        <a:t>SF</a:t>
                      </a:r>
                      <a:endParaRPr kumimoji="1" lang="ja-JP" altLang="en-US" sz="1400" b="1" dirty="0">
                        <a:latin typeface="+mn-ea"/>
                        <a:ea typeface="+mn-ea"/>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r>
                        <a:rPr kumimoji="1" lang="ja-JP" altLang="en-US" sz="1200" b="1" dirty="0">
                          <a:latin typeface="+mn-ea"/>
                          <a:ea typeface="+mn-ea"/>
                        </a:rPr>
                        <a:t>スーパー</a:t>
                      </a:r>
                      <a:endParaRPr kumimoji="1" lang="en-US" altLang="ja-JP" sz="1200" b="1" dirty="0">
                        <a:latin typeface="+mn-ea"/>
                        <a:ea typeface="+mn-ea"/>
                      </a:endParaRPr>
                    </a:p>
                    <a:p>
                      <a:r>
                        <a:rPr kumimoji="1" lang="ja-JP" altLang="en-US" sz="1200" b="1" dirty="0">
                          <a:latin typeface="+mn-ea"/>
                          <a:ea typeface="+mn-ea"/>
                        </a:rPr>
                        <a:t>ファイン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r>
                        <a:rPr kumimoji="1" lang="ja-JP" altLang="en-US" sz="1400" b="1" dirty="0">
                          <a:latin typeface="+mn-ea"/>
                          <a:ea typeface="+mn-ea"/>
                        </a:rPr>
                        <a:t>最高画質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333079504"/>
                  </a:ext>
                </a:extLst>
              </a:tr>
              <a:tr h="597775">
                <a:tc>
                  <a:txBody>
                    <a:bodyPr/>
                    <a:lstStyle/>
                    <a:p>
                      <a:pPr algn="ctr"/>
                      <a:r>
                        <a:rPr kumimoji="1" lang="en-US" altLang="ja-JP" sz="1400" b="1" dirty="0">
                          <a:latin typeface="+mn-ea"/>
                          <a:ea typeface="+mn-ea"/>
                        </a:rPr>
                        <a:t>FQ</a:t>
                      </a:r>
                    </a:p>
                    <a:p>
                      <a:pPr algn="ctr"/>
                      <a:r>
                        <a:rPr kumimoji="1" lang="ja-JP" altLang="en-US" sz="1400" b="1" dirty="0">
                          <a:latin typeface="+mn-ea"/>
                          <a:ea typeface="+mn-ea"/>
                        </a:rPr>
                        <a:t>初期</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kumimoji="1" lang="ja-JP" altLang="en-US" sz="1200" b="1" dirty="0">
                          <a:latin typeface="+mn-ea"/>
                          <a:ea typeface="+mn-ea"/>
                        </a:rPr>
                        <a:t>ファイン</a:t>
                      </a:r>
                      <a:endParaRPr kumimoji="1" lang="en-US" altLang="ja-JP" sz="1200" b="1" dirty="0">
                        <a:latin typeface="+mn-ea"/>
                        <a:ea typeface="+mn-ea"/>
                      </a:endParaRPr>
                    </a:p>
                    <a:p>
                      <a:r>
                        <a:rPr kumimoji="1" lang="ja-JP" altLang="en-US" sz="1200" b="1" dirty="0">
                          <a:latin typeface="+mn-ea"/>
                          <a:ea typeface="+mn-ea"/>
                        </a:rPr>
                        <a:t>クオリティ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kumimoji="1" lang="ja-JP" altLang="en-US" sz="1400" b="1" dirty="0">
                          <a:latin typeface="+mn-ea"/>
                          <a:ea typeface="+mn-ea"/>
                        </a:rPr>
                        <a:t>高画質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2403338899"/>
                  </a:ext>
                </a:extLst>
              </a:tr>
              <a:tr h="597775">
                <a:tc>
                  <a:txBody>
                    <a:bodyPr/>
                    <a:lstStyle/>
                    <a:p>
                      <a:pPr algn="ctr"/>
                      <a:r>
                        <a:rPr kumimoji="1" lang="en-US" altLang="ja-JP" sz="1400" b="1" dirty="0">
                          <a:latin typeface="+mn-ea"/>
                          <a:ea typeface="+mn-ea"/>
                        </a:rPr>
                        <a:t>NQ</a:t>
                      </a:r>
                      <a:endParaRPr kumimoji="1" lang="ja-JP" altLang="en-US" sz="1400" b="1" dirty="0">
                        <a:latin typeface="+mn-ea"/>
                        <a:ea typeface="+mn-ea"/>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r>
                        <a:rPr kumimoji="1" lang="ja-JP" altLang="en-US" sz="1200" b="1" dirty="0">
                          <a:latin typeface="+mn-ea"/>
                          <a:ea typeface="+mn-ea"/>
                        </a:rPr>
                        <a:t>ノーマル</a:t>
                      </a:r>
                      <a:endParaRPr kumimoji="1" lang="en-US" altLang="ja-JP" sz="1200" b="1" dirty="0">
                        <a:latin typeface="+mn-ea"/>
                        <a:ea typeface="+mn-ea"/>
                      </a:endParaRPr>
                    </a:p>
                    <a:p>
                      <a:r>
                        <a:rPr kumimoji="1" lang="ja-JP" altLang="en-US" sz="1200" b="1" dirty="0">
                          <a:latin typeface="+mn-ea"/>
                          <a:ea typeface="+mn-ea"/>
                        </a:rPr>
                        <a:t>クオリティ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r>
                        <a:rPr kumimoji="1" lang="ja-JP" altLang="en-US" sz="1400" b="1" dirty="0">
                          <a:latin typeface="+mn-ea"/>
                          <a:ea typeface="+mn-ea"/>
                        </a:rPr>
                        <a:t>標準画質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val="1832176275"/>
                  </a:ext>
                </a:extLst>
              </a:tr>
            </a:tbl>
          </a:graphicData>
        </a:graphic>
      </p:graphicFrame>
      <p:sp>
        <p:nvSpPr>
          <p:cNvPr id="5" name="テキスト ボックス 4">
            <a:extLst>
              <a:ext uri="{FF2B5EF4-FFF2-40B4-BE49-F238E27FC236}">
                <a16:creationId xmlns:a16="http://schemas.microsoft.com/office/drawing/2014/main" id="{5CD9C55B-CAC1-7A21-AEB2-6F240A34EEF8}"/>
              </a:ext>
            </a:extLst>
          </p:cNvPr>
          <p:cNvSpPr txBox="1"/>
          <p:nvPr/>
        </p:nvSpPr>
        <p:spPr>
          <a:xfrm>
            <a:off x="532128" y="1767284"/>
            <a:ext cx="1108787" cy="307777"/>
          </a:xfrm>
          <a:prstGeom prst="rect">
            <a:avLst/>
          </a:prstGeom>
          <a:blipFill>
            <a:blip r:embed="rId3"/>
            <a:stretch>
              <a:fillRect/>
            </a:stretch>
          </a:blipFill>
        </p:spPr>
        <p:txBody>
          <a:bodyPr wrap="square" rtlCol="0">
            <a:spAutoFit/>
          </a:bodyPr>
          <a:lstStyle/>
          <a:p>
            <a:pPr algn="ctr"/>
            <a:r>
              <a:rPr lang="ja-JP" altLang="en-US" sz="1400" b="1" dirty="0">
                <a:latin typeface="+mn-ea"/>
              </a:rPr>
              <a:t>解像度</a:t>
            </a:r>
            <a:endParaRPr kumimoji="1" lang="ja-JP" altLang="en-US" sz="1400" b="1" dirty="0">
              <a:latin typeface="+mn-ea"/>
            </a:endParaRPr>
          </a:p>
        </p:txBody>
      </p:sp>
      <p:sp>
        <p:nvSpPr>
          <p:cNvPr id="6" name="テキスト ボックス 5">
            <a:extLst>
              <a:ext uri="{FF2B5EF4-FFF2-40B4-BE49-F238E27FC236}">
                <a16:creationId xmlns:a16="http://schemas.microsoft.com/office/drawing/2014/main" id="{60C3AE3A-3573-D7F4-05B9-CBEE6D43F939}"/>
              </a:ext>
            </a:extLst>
          </p:cNvPr>
          <p:cNvSpPr txBox="1"/>
          <p:nvPr/>
        </p:nvSpPr>
        <p:spPr>
          <a:xfrm>
            <a:off x="5157834" y="1622634"/>
            <a:ext cx="2391006" cy="257369"/>
          </a:xfrm>
          <a:prstGeom prst="rect">
            <a:avLst/>
          </a:prstGeom>
          <a:blipFill>
            <a:blip r:embed="rId3"/>
            <a:stretch>
              <a:fillRect/>
            </a:stretch>
          </a:blipFill>
        </p:spPr>
        <p:txBody>
          <a:bodyPr wrap="square" tIns="36000" bIns="36000" rtlCol="0">
            <a:spAutoFit/>
          </a:bodyPr>
          <a:lstStyle/>
          <a:p>
            <a:pPr algn="ctr"/>
            <a:r>
              <a:rPr kumimoji="1" lang="ja-JP" altLang="en-US" sz="1200" b="1" dirty="0">
                <a:latin typeface="+mn-ea"/>
              </a:rPr>
              <a:t>フレームレート（</a:t>
            </a:r>
            <a:r>
              <a:rPr kumimoji="1" lang="en-US" altLang="ja-JP" sz="1200" b="1" dirty="0">
                <a:latin typeface="+mn-ea"/>
              </a:rPr>
              <a:t>fps</a:t>
            </a:r>
            <a:r>
              <a:rPr kumimoji="1" lang="ja-JP" altLang="en-US" sz="1200" b="1" dirty="0">
                <a:latin typeface="+mn-ea"/>
              </a:rPr>
              <a:t>）</a:t>
            </a:r>
          </a:p>
        </p:txBody>
      </p:sp>
      <p:sp>
        <p:nvSpPr>
          <p:cNvPr id="7" name="テキスト ボックス 6">
            <a:extLst>
              <a:ext uri="{FF2B5EF4-FFF2-40B4-BE49-F238E27FC236}">
                <a16:creationId xmlns:a16="http://schemas.microsoft.com/office/drawing/2014/main" id="{54C2F5F2-A170-46DC-F256-9CD3E58624EB}"/>
              </a:ext>
            </a:extLst>
          </p:cNvPr>
          <p:cNvSpPr txBox="1"/>
          <p:nvPr/>
        </p:nvSpPr>
        <p:spPr>
          <a:xfrm>
            <a:off x="1922971" y="1726544"/>
            <a:ext cx="726711" cy="393384"/>
          </a:xfrm>
          <a:prstGeom prst="rect">
            <a:avLst/>
          </a:prstGeom>
          <a:blipFill>
            <a:blip r:embed="rId3"/>
            <a:stretch>
              <a:fillRect/>
            </a:stretch>
          </a:blipFill>
        </p:spPr>
        <p:txBody>
          <a:bodyPr wrap="none" rtlCol="0" anchor="ctr" anchorCtr="1">
            <a:noAutofit/>
          </a:bodyPr>
          <a:lstStyle/>
          <a:p>
            <a:pPr algn="ctr"/>
            <a:r>
              <a:rPr lang="ja-JP" altLang="en-US" sz="1400" b="1" dirty="0">
                <a:latin typeface="+mn-ea"/>
              </a:rPr>
              <a:t>画質</a:t>
            </a:r>
            <a:endParaRPr kumimoji="1" lang="ja-JP" altLang="en-US" sz="1400" b="1" dirty="0">
              <a:latin typeface="+mn-ea"/>
            </a:endParaRPr>
          </a:p>
        </p:txBody>
      </p:sp>
      <p:cxnSp>
        <p:nvCxnSpPr>
          <p:cNvPr id="36" name="直線コネクタ 35">
            <a:extLst>
              <a:ext uri="{FF2B5EF4-FFF2-40B4-BE49-F238E27FC236}">
                <a16:creationId xmlns:a16="http://schemas.microsoft.com/office/drawing/2014/main" id="{D12333C5-F74E-3387-17C1-E2C9BC412C67}"/>
              </a:ext>
            </a:extLst>
          </p:cNvPr>
          <p:cNvCxnSpPr>
            <a:cxnSpLocks/>
          </p:cNvCxnSpPr>
          <p:nvPr/>
        </p:nvCxnSpPr>
        <p:spPr>
          <a:xfrm>
            <a:off x="1169650" y="4907911"/>
            <a:ext cx="6175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05199255-FB78-E6E1-E94B-83FD9A90AF7F}"/>
              </a:ext>
            </a:extLst>
          </p:cNvPr>
          <p:cNvCxnSpPr>
            <a:cxnSpLocks/>
          </p:cNvCxnSpPr>
          <p:nvPr/>
        </p:nvCxnSpPr>
        <p:spPr>
          <a:xfrm>
            <a:off x="1117695" y="6002359"/>
            <a:ext cx="7007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6911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A933C498-F11E-0183-0F9E-CE84F982030E}"/>
              </a:ext>
            </a:extLst>
          </p:cNvPr>
          <p:cNvPicPr>
            <a:picLocks noChangeAspect="1"/>
          </p:cNvPicPr>
          <p:nvPr/>
        </p:nvPicPr>
        <p:blipFill>
          <a:blip r:embed="rId2"/>
          <a:stretch>
            <a:fillRect/>
          </a:stretch>
        </p:blipFill>
        <p:spPr>
          <a:xfrm>
            <a:off x="252000" y="1260000"/>
            <a:ext cx="10476000" cy="5385226"/>
          </a:xfrm>
          <a:prstGeom prst="rect">
            <a:avLst/>
          </a:prstGeom>
          <a:effectLst>
            <a:outerShdw blurRad="50800" dist="38100" dir="2700000" algn="tl" rotWithShape="0">
              <a:prstClr val="black">
                <a:alpha val="40000"/>
              </a:prstClr>
            </a:outerShdw>
          </a:effectLst>
        </p:spPr>
      </p:pic>
      <p:sp>
        <p:nvSpPr>
          <p:cNvPr id="2" name="タイトル 1">
            <a:extLst>
              <a:ext uri="{FF2B5EF4-FFF2-40B4-BE49-F238E27FC236}">
                <a16:creationId xmlns:a16="http://schemas.microsoft.com/office/drawing/2014/main" id="{D09581FE-707D-701D-60E7-B37818423EE9}"/>
              </a:ext>
            </a:extLst>
          </p:cNvPr>
          <p:cNvSpPr>
            <a:spLocks noGrp="1"/>
          </p:cNvSpPr>
          <p:nvPr>
            <p:ph type="title"/>
          </p:nvPr>
        </p:nvSpPr>
        <p:spPr/>
        <p:txBody>
          <a:bodyPr/>
          <a:lstStyle/>
          <a:p>
            <a:pPr marL="268288" indent="3175"/>
            <a:r>
              <a:rPr kumimoji="1" lang="en-US" altLang="ja-JP" dirty="0"/>
              <a:t>2-1. </a:t>
            </a:r>
            <a:r>
              <a:rPr kumimoji="1" lang="ja-JP" altLang="en-US" dirty="0"/>
              <a:t>帯域／録画計算（上り帯域計算）</a:t>
            </a:r>
          </a:p>
        </p:txBody>
      </p:sp>
      <p:sp>
        <p:nvSpPr>
          <p:cNvPr id="12" name="テキスト ボックス 11">
            <a:extLst>
              <a:ext uri="{FF2B5EF4-FFF2-40B4-BE49-F238E27FC236}">
                <a16:creationId xmlns:a16="http://schemas.microsoft.com/office/drawing/2014/main" id="{55FE7BE5-4D9E-5BB9-25A2-BA68583961AD}"/>
              </a:ext>
            </a:extLst>
          </p:cNvPr>
          <p:cNvSpPr txBox="1"/>
          <p:nvPr/>
        </p:nvSpPr>
        <p:spPr>
          <a:xfrm>
            <a:off x="257536" y="642838"/>
            <a:ext cx="8683787" cy="461665"/>
          </a:xfrm>
          <a:prstGeom prst="rect">
            <a:avLst/>
          </a:prstGeom>
          <a:noFill/>
        </p:spPr>
        <p:txBody>
          <a:bodyPr wrap="none" rtlCol="0">
            <a:spAutoFit/>
          </a:bodyPr>
          <a:lstStyle/>
          <a:p>
            <a:pPr algn="l"/>
            <a:r>
              <a:rPr kumimoji="1" lang="en-US" altLang="ja-JP" sz="2400" b="1" dirty="0">
                <a:solidFill>
                  <a:srgbClr val="6464E6"/>
                </a:solidFill>
                <a:latin typeface="+mn-ea"/>
              </a:rPr>
              <a:t>WV-PW510</a:t>
            </a:r>
            <a:r>
              <a:rPr kumimoji="1" lang="ja-JP" altLang="en-US" sz="2400" b="1" dirty="0">
                <a:solidFill>
                  <a:srgbClr val="6464E6"/>
                </a:solidFill>
                <a:latin typeface="+mn-ea"/>
              </a:rPr>
              <a:t>対応カメラ　</a:t>
            </a:r>
            <a:r>
              <a:rPr kumimoji="1" lang="en-US" altLang="ja-JP" sz="2400" b="1" dirty="0">
                <a:solidFill>
                  <a:srgbClr val="6464E6"/>
                </a:solidFill>
                <a:latin typeface="+mn-ea"/>
              </a:rPr>
              <a:t>H.264</a:t>
            </a:r>
            <a:r>
              <a:rPr kumimoji="1" lang="ja-JP" altLang="en-US" sz="2400" b="1" dirty="0">
                <a:solidFill>
                  <a:srgbClr val="6464E6"/>
                </a:solidFill>
                <a:latin typeface="+mn-ea"/>
              </a:rPr>
              <a:t>のビットレート表（</a:t>
            </a:r>
            <a:r>
              <a:rPr kumimoji="1" lang="en-US" altLang="ja-JP" sz="2400" b="1" dirty="0">
                <a:solidFill>
                  <a:srgbClr val="6464E6"/>
                </a:solidFill>
                <a:latin typeface="+mn-ea"/>
              </a:rPr>
              <a:t>Kbps</a:t>
            </a:r>
            <a:r>
              <a:rPr kumimoji="1" lang="ja-JP" altLang="en-US" sz="2400" b="1" dirty="0">
                <a:solidFill>
                  <a:srgbClr val="6464E6"/>
                </a:solidFill>
                <a:latin typeface="+mn-ea"/>
              </a:rPr>
              <a:t>）</a:t>
            </a:r>
          </a:p>
        </p:txBody>
      </p:sp>
      <p:graphicFrame>
        <p:nvGraphicFramePr>
          <p:cNvPr id="4" name="表 55">
            <a:extLst>
              <a:ext uri="{FF2B5EF4-FFF2-40B4-BE49-F238E27FC236}">
                <a16:creationId xmlns:a16="http://schemas.microsoft.com/office/drawing/2014/main" id="{CB4AF492-B3DD-2E1D-39B6-8E43C508EF3B}"/>
              </a:ext>
            </a:extLst>
          </p:cNvPr>
          <p:cNvGraphicFramePr>
            <a:graphicFrameLocks noGrp="1"/>
          </p:cNvGraphicFramePr>
          <p:nvPr>
            <p:extLst>
              <p:ext uri="{D42A27DB-BD31-4B8C-83A1-F6EECF244321}">
                <p14:modId xmlns:p14="http://schemas.microsoft.com/office/powerpoint/2010/main" val="2105874507"/>
              </p:ext>
            </p:extLst>
          </p:nvPr>
        </p:nvGraphicFramePr>
        <p:xfrm>
          <a:off x="10803305" y="1259999"/>
          <a:ext cx="3265985" cy="499364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990871">
                  <a:extLst>
                    <a:ext uri="{9D8B030D-6E8A-4147-A177-3AD203B41FA5}">
                      <a16:colId xmlns:a16="http://schemas.microsoft.com/office/drawing/2014/main" val="3601010159"/>
                    </a:ext>
                  </a:extLst>
                </a:gridCol>
                <a:gridCol w="1059379">
                  <a:extLst>
                    <a:ext uri="{9D8B030D-6E8A-4147-A177-3AD203B41FA5}">
                      <a16:colId xmlns:a16="http://schemas.microsoft.com/office/drawing/2014/main" val="544571697"/>
                    </a:ext>
                  </a:extLst>
                </a:gridCol>
                <a:gridCol w="1215735">
                  <a:extLst>
                    <a:ext uri="{9D8B030D-6E8A-4147-A177-3AD203B41FA5}">
                      <a16:colId xmlns:a16="http://schemas.microsoft.com/office/drawing/2014/main" val="1140964689"/>
                    </a:ext>
                  </a:extLst>
                </a:gridCol>
              </a:tblGrid>
              <a:tr h="472839">
                <a:tc gridSpan="3">
                  <a:txBody>
                    <a:bodyPr/>
                    <a:lstStyle/>
                    <a:p>
                      <a:pPr marL="0" algn="ctr" defTabSz="914400" rtl="0" eaLnBrk="1" latinLnBrk="0" hangingPunct="1"/>
                      <a:r>
                        <a:rPr kumimoji="1" lang="ja-JP" altLang="en-US" sz="1400" b="1" i="0" kern="1200" dirty="0">
                          <a:solidFill>
                            <a:schemeClr val="bg1"/>
                          </a:solidFill>
                          <a:effectLst>
                            <a:outerShdw blurRad="38100" dist="38100" dir="2700000" algn="tl">
                              <a:srgbClr val="000000">
                                <a:alpha val="43137"/>
                              </a:srgbClr>
                            </a:outerShdw>
                          </a:effectLst>
                          <a:latin typeface="+mn-ea"/>
                          <a:ea typeface="+mn-ea"/>
                          <a:cs typeface="+mn-cs"/>
                        </a:rPr>
                        <a:t>画像圧縮方式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464E6"/>
                    </a:solidFill>
                  </a:tcPr>
                </a:tc>
                <a:tc hMerge="1">
                  <a:txBody>
                    <a:bodyPr/>
                    <a:lstStyle/>
                    <a:p>
                      <a:pPr algn="ctr"/>
                      <a:endParaRPr kumimoji="1" lang="ja-JP" altLang="en-US" sz="900" dirty="0">
                        <a:latin typeface="Yu Gothic UI" panose="020B0500000000000000" pitchFamily="50" charset="-128"/>
                        <a:ea typeface="Yu Gothic UI" panose="020B0500000000000000" pitchFamily="50" charset="-128"/>
                      </a:endParaRPr>
                    </a:p>
                  </a:txBody>
                  <a:tcPr/>
                </a:tc>
                <a:tc hMerge="1">
                  <a:txBody>
                    <a:bodyPr/>
                    <a:lstStyle/>
                    <a:p>
                      <a:pPr algn="ctr"/>
                      <a:endParaRPr kumimoji="1" lang="ja-JP" altLang="en-US" sz="900" dirty="0">
                        <a:latin typeface="Yu Gothic UI" panose="020B0500000000000000" pitchFamily="50" charset="-128"/>
                        <a:ea typeface="Yu Gothic UI" panose="020B0500000000000000" pitchFamily="50" charset="-128"/>
                      </a:endParaRPr>
                    </a:p>
                  </a:txBody>
                  <a:tcPr/>
                </a:tc>
                <a:extLst>
                  <a:ext uri="{0D108BD9-81ED-4DB2-BD59-A6C34878D82A}">
                    <a16:rowId xmlns:a16="http://schemas.microsoft.com/office/drawing/2014/main" val="760268848"/>
                  </a:ext>
                </a:extLst>
              </a:tr>
              <a:tr h="896062">
                <a:tc>
                  <a:txBody>
                    <a:bodyPr/>
                    <a:lstStyle/>
                    <a:p>
                      <a:pPr algn="ctr"/>
                      <a:r>
                        <a:rPr kumimoji="1" lang="en-US" altLang="ja-JP" sz="1400" b="1" dirty="0">
                          <a:latin typeface="+mn-ea"/>
                          <a:ea typeface="+mn-ea"/>
                        </a:rPr>
                        <a:t>H.264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r>
                        <a:rPr kumimoji="1" lang="ja-JP" altLang="en-US" sz="1200" b="1" dirty="0">
                          <a:latin typeface="+mn-ea"/>
                          <a:ea typeface="+mn-ea"/>
                        </a:rPr>
                        <a:t>最も使用されている方式。</a:t>
                      </a:r>
                    </a:p>
                    <a:p>
                      <a:pPr algn="l"/>
                      <a:r>
                        <a:rPr kumimoji="1" lang="en-US" altLang="ja-JP" sz="1200" b="1" dirty="0">
                          <a:latin typeface="+mn-ea"/>
                          <a:ea typeface="+mn-ea"/>
                        </a:rPr>
                        <a:t>MP4</a:t>
                      </a:r>
                      <a:r>
                        <a:rPr kumimoji="1" lang="ja-JP" altLang="en-US" sz="1200" b="1" dirty="0">
                          <a:latin typeface="+mn-ea"/>
                          <a:ea typeface="+mn-ea"/>
                        </a:rPr>
                        <a:t>再生の制約が無い。</a:t>
                      </a:r>
                    </a:p>
                    <a:p>
                      <a:pPr algn="l"/>
                      <a:r>
                        <a:rPr kumimoji="1" lang="ja-JP" altLang="en-US" sz="1200" b="1" dirty="0">
                          <a:latin typeface="+mn-ea"/>
                          <a:ea typeface="+mn-ea"/>
                        </a:rPr>
                        <a:t>圧縮率が</a:t>
                      </a:r>
                      <a:r>
                        <a:rPr kumimoji="1" lang="en-US" altLang="ja-JP" sz="1200" b="1" dirty="0">
                          <a:latin typeface="+mn-ea"/>
                          <a:ea typeface="+mn-ea"/>
                        </a:rPr>
                        <a:t>H.265</a:t>
                      </a:r>
                      <a:r>
                        <a:rPr kumimoji="1" lang="ja-JP" altLang="en-US" sz="1200" b="1" dirty="0">
                          <a:latin typeface="+mn-ea"/>
                          <a:ea typeface="+mn-ea"/>
                        </a:rPr>
                        <a:t>より悪く、</a:t>
                      </a:r>
                    </a:p>
                    <a:p>
                      <a:pPr algn="l"/>
                      <a:r>
                        <a:rPr kumimoji="1" lang="ja-JP" altLang="en-US" sz="1200" b="1" dirty="0">
                          <a:latin typeface="+mn-ea"/>
                          <a:ea typeface="+mn-ea"/>
                        </a:rPr>
                        <a:t>録画期間が短くなる。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900" dirty="0">
                        <a:latin typeface="Yu Gothic UI" panose="020B0500000000000000" pitchFamily="50" charset="-128"/>
                        <a:ea typeface="Yu Gothic UI" panose="020B0500000000000000" pitchFamily="50" charset="-128"/>
                      </a:endParaRPr>
                    </a:p>
                  </a:txBody>
                  <a:tcPr/>
                </a:tc>
                <a:extLst>
                  <a:ext uri="{0D108BD9-81ED-4DB2-BD59-A6C34878D82A}">
                    <a16:rowId xmlns:a16="http://schemas.microsoft.com/office/drawing/2014/main" val="2024504009"/>
                  </a:ext>
                </a:extLst>
              </a:tr>
              <a:tr h="353230">
                <a:tc gridSpan="3">
                  <a:txBody>
                    <a:bodyPr/>
                    <a:lstStyle/>
                    <a:p>
                      <a:pPr algn="ctr"/>
                      <a:endParaRPr kumimoji="1" lang="ja-JP" altLang="en-US" sz="7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900" dirty="0">
                        <a:latin typeface="Yu Gothic UI" panose="020B0500000000000000" pitchFamily="50" charset="-128"/>
                        <a:ea typeface="Yu Gothic UI" panose="020B0500000000000000" pitchFamily="50" charset="-128"/>
                      </a:endParaRPr>
                    </a:p>
                  </a:txBody>
                  <a:tcPr>
                    <a:lnB w="12700" cap="flat" cmpd="sng" algn="ctr">
                      <a:solidFill>
                        <a:schemeClr val="tx1"/>
                      </a:solidFill>
                      <a:prstDash val="solid"/>
                      <a:round/>
                      <a:headEnd type="none" w="med" len="med"/>
                      <a:tailEnd type="none" w="med" len="med"/>
                    </a:lnB>
                  </a:tcPr>
                </a:tc>
                <a:tc hMerge="1">
                  <a:txBody>
                    <a:bodyPr/>
                    <a:lstStyle/>
                    <a:p>
                      <a:pPr algn="ctr"/>
                      <a:endParaRPr kumimoji="1" lang="ja-JP" altLang="en-US" sz="900" dirty="0">
                        <a:latin typeface="Yu Gothic UI" panose="020B0500000000000000" pitchFamily="50" charset="-128"/>
                        <a:ea typeface="Yu Gothic UI" panose="020B0500000000000000" pitchFamily="50" charset="-128"/>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3039698"/>
                  </a:ext>
                </a:extLst>
              </a:tr>
              <a:tr h="472839">
                <a:tc gridSpan="3">
                  <a:txBody>
                    <a:bodyPr/>
                    <a:lstStyle/>
                    <a:p>
                      <a:pPr marL="0" algn="ctr" defTabSz="914400" rtl="0" eaLnBrk="1" latinLnBrk="0" hangingPunct="1"/>
                      <a:r>
                        <a:rPr kumimoji="1" lang="en-US" altLang="ja-JP" sz="1400" b="1" i="0" kern="1200" dirty="0" err="1">
                          <a:solidFill>
                            <a:schemeClr val="bg1"/>
                          </a:solidFill>
                          <a:effectLst>
                            <a:outerShdw blurRad="38100" dist="38100" dir="2700000" algn="tl">
                              <a:srgbClr val="000000">
                                <a:alpha val="43137"/>
                              </a:srgbClr>
                            </a:outerShdw>
                          </a:effectLst>
                          <a:latin typeface="+mn-ea"/>
                          <a:ea typeface="+mn-ea"/>
                          <a:cs typeface="+mn-cs"/>
                        </a:rPr>
                        <a:t>i</a:t>
                      </a:r>
                      <a:r>
                        <a:rPr kumimoji="1" lang="en-US" altLang="ja-JP" sz="1400" b="1" i="0" kern="1200" dirty="0">
                          <a:solidFill>
                            <a:schemeClr val="bg1"/>
                          </a:solidFill>
                          <a:effectLst>
                            <a:outerShdw blurRad="38100" dist="38100" dir="2700000" algn="tl">
                              <a:srgbClr val="000000">
                                <a:alpha val="43137"/>
                              </a:srgbClr>
                            </a:outerShdw>
                          </a:effectLst>
                          <a:latin typeface="+mn-ea"/>
                          <a:ea typeface="+mn-ea"/>
                          <a:cs typeface="+mn-cs"/>
                        </a:rPr>
                        <a:t>-PRO</a:t>
                      </a:r>
                      <a:r>
                        <a:rPr kumimoji="1" lang="ja-JP" altLang="en-US" sz="1400" b="1" i="0" kern="1200" dirty="0">
                          <a:solidFill>
                            <a:schemeClr val="bg1"/>
                          </a:solidFill>
                          <a:effectLst>
                            <a:outerShdw blurRad="38100" dist="38100" dir="2700000" algn="tl">
                              <a:srgbClr val="000000">
                                <a:alpha val="43137"/>
                              </a:srgbClr>
                            </a:outerShdw>
                          </a:effectLst>
                          <a:latin typeface="+mn-ea"/>
                          <a:ea typeface="+mn-ea"/>
                          <a:cs typeface="+mn-cs"/>
                        </a:rPr>
                        <a:t>レコーダー使用時の画質表現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464E6"/>
                    </a:solidFill>
                  </a:tcPr>
                </a:tc>
                <a:tc hMerge="1">
                  <a:txBody>
                    <a:bodyPr/>
                    <a:lstStyle/>
                    <a:p>
                      <a:pPr algn="ctr"/>
                      <a:endParaRPr kumimoji="1" lang="ja-JP" altLang="en-US" sz="900" dirty="0">
                        <a:latin typeface="Yu Gothic UI" panose="020B0500000000000000" pitchFamily="50" charset="-128"/>
                        <a:ea typeface="Yu Gothic UI" panose="020B0500000000000000" pitchFamily="50" charset="-128"/>
                      </a:endParaRPr>
                    </a:p>
                  </a:txBody>
                  <a:tcPr/>
                </a:tc>
                <a:tc hMerge="1">
                  <a:txBody>
                    <a:bodyPr/>
                    <a:lstStyle/>
                    <a:p>
                      <a:pPr algn="ctr"/>
                      <a:endParaRPr kumimoji="1" lang="ja-JP" altLang="en-US" sz="900" dirty="0">
                        <a:latin typeface="Yu Gothic UI" panose="020B0500000000000000" pitchFamily="50" charset="-128"/>
                        <a:ea typeface="Yu Gothic UI" panose="020B0500000000000000" pitchFamily="50" charset="-128"/>
                      </a:endParaRPr>
                    </a:p>
                  </a:txBody>
                  <a:tcPr/>
                </a:tc>
                <a:extLst>
                  <a:ext uri="{0D108BD9-81ED-4DB2-BD59-A6C34878D82A}">
                    <a16:rowId xmlns:a16="http://schemas.microsoft.com/office/drawing/2014/main" val="865854183"/>
                  </a:ext>
                </a:extLst>
              </a:tr>
              <a:tr h="407574">
                <a:tc>
                  <a:txBody>
                    <a:bodyPr/>
                    <a:lstStyle/>
                    <a:p>
                      <a:pPr algn="ctr"/>
                      <a:r>
                        <a:rPr kumimoji="1" lang="ja-JP" altLang="en-US" sz="1400" b="1" dirty="0">
                          <a:latin typeface="+mn-ea"/>
                          <a:ea typeface="+mn-ea"/>
                        </a:rPr>
                        <a:t>画質</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b="1" dirty="0">
                          <a:latin typeface="+mn-ea"/>
                          <a:ea typeface="+mn-ea"/>
                        </a:rPr>
                        <a:t>読み方</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b="1" dirty="0">
                          <a:latin typeface="+mn-ea"/>
                          <a:ea typeface="+mn-ea"/>
                        </a:rPr>
                        <a:t>意味</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6642467"/>
                  </a:ext>
                </a:extLst>
              </a:tr>
              <a:tr h="597775">
                <a:tc>
                  <a:txBody>
                    <a:bodyPr/>
                    <a:lstStyle/>
                    <a:p>
                      <a:pPr algn="ctr"/>
                      <a:r>
                        <a:rPr kumimoji="1" lang="en-US" altLang="ja-JP" sz="1400" b="1" dirty="0">
                          <a:latin typeface="+mn-ea"/>
                          <a:ea typeface="+mn-ea"/>
                        </a:rPr>
                        <a:t>XF</a:t>
                      </a:r>
                      <a:endParaRPr kumimoji="1" lang="ja-JP" altLang="en-US" sz="1400" b="1" dirty="0">
                        <a:latin typeface="+mn-ea"/>
                        <a:ea typeface="+mn-ea"/>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F9F4"/>
                    </a:solidFill>
                  </a:tcPr>
                </a:tc>
                <a:tc>
                  <a:txBody>
                    <a:bodyPr/>
                    <a:lstStyle/>
                    <a:p>
                      <a:r>
                        <a:rPr kumimoji="1" lang="ja-JP" altLang="en-US" sz="1200" b="1" dirty="0">
                          <a:latin typeface="+mn-ea"/>
                          <a:ea typeface="+mn-ea"/>
                        </a:rPr>
                        <a:t>エクストラファイン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F9F4"/>
                    </a:solidFill>
                  </a:tcPr>
                </a:tc>
                <a:tc>
                  <a:txBody>
                    <a:bodyPr/>
                    <a:lstStyle/>
                    <a:p>
                      <a:r>
                        <a:rPr kumimoji="1" lang="ja-JP" altLang="en-US" sz="1400" b="1" dirty="0">
                          <a:latin typeface="+mn-ea"/>
                          <a:ea typeface="+mn-ea"/>
                        </a:rPr>
                        <a:t>超高画質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F9F4"/>
                    </a:solidFill>
                  </a:tcPr>
                </a:tc>
                <a:extLst>
                  <a:ext uri="{0D108BD9-81ED-4DB2-BD59-A6C34878D82A}">
                    <a16:rowId xmlns:a16="http://schemas.microsoft.com/office/drawing/2014/main" val="1282096216"/>
                  </a:ext>
                </a:extLst>
              </a:tr>
              <a:tr h="597775">
                <a:tc>
                  <a:txBody>
                    <a:bodyPr/>
                    <a:lstStyle/>
                    <a:p>
                      <a:pPr algn="ctr"/>
                      <a:r>
                        <a:rPr kumimoji="1" lang="en-US" altLang="ja-JP" sz="1400" b="1" dirty="0">
                          <a:latin typeface="+mn-ea"/>
                          <a:ea typeface="+mn-ea"/>
                        </a:rPr>
                        <a:t>SF</a:t>
                      </a:r>
                      <a:endParaRPr kumimoji="1" lang="ja-JP" altLang="en-US" sz="1400" b="1" dirty="0">
                        <a:latin typeface="+mn-ea"/>
                        <a:ea typeface="+mn-ea"/>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r>
                        <a:rPr kumimoji="1" lang="ja-JP" altLang="en-US" sz="1200" b="1" dirty="0">
                          <a:latin typeface="+mn-ea"/>
                          <a:ea typeface="+mn-ea"/>
                        </a:rPr>
                        <a:t>スーパー</a:t>
                      </a:r>
                      <a:endParaRPr kumimoji="1" lang="en-US" altLang="ja-JP" sz="1200" b="1" dirty="0">
                        <a:latin typeface="+mn-ea"/>
                        <a:ea typeface="+mn-ea"/>
                      </a:endParaRPr>
                    </a:p>
                    <a:p>
                      <a:r>
                        <a:rPr kumimoji="1" lang="ja-JP" altLang="en-US" sz="1200" b="1" dirty="0">
                          <a:latin typeface="+mn-ea"/>
                          <a:ea typeface="+mn-ea"/>
                        </a:rPr>
                        <a:t>ファイン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r>
                        <a:rPr kumimoji="1" lang="ja-JP" altLang="en-US" sz="1400" b="1" dirty="0">
                          <a:latin typeface="+mn-ea"/>
                          <a:ea typeface="+mn-ea"/>
                        </a:rPr>
                        <a:t>最高画質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333079504"/>
                  </a:ext>
                </a:extLst>
              </a:tr>
              <a:tr h="597775">
                <a:tc>
                  <a:txBody>
                    <a:bodyPr/>
                    <a:lstStyle/>
                    <a:p>
                      <a:pPr algn="ctr"/>
                      <a:r>
                        <a:rPr kumimoji="1" lang="en-US" altLang="ja-JP" sz="1400" b="1" dirty="0">
                          <a:latin typeface="+mn-ea"/>
                          <a:ea typeface="+mn-ea"/>
                        </a:rPr>
                        <a:t>FQ</a:t>
                      </a:r>
                    </a:p>
                    <a:p>
                      <a:pPr algn="ctr"/>
                      <a:r>
                        <a:rPr kumimoji="1" lang="ja-JP" altLang="en-US" sz="1400" b="1" dirty="0">
                          <a:latin typeface="+mn-ea"/>
                          <a:ea typeface="+mn-ea"/>
                        </a:rPr>
                        <a:t>初期</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kumimoji="1" lang="ja-JP" altLang="en-US" sz="1200" b="1" dirty="0">
                          <a:latin typeface="+mn-ea"/>
                          <a:ea typeface="+mn-ea"/>
                        </a:rPr>
                        <a:t>ファイン</a:t>
                      </a:r>
                      <a:endParaRPr kumimoji="1" lang="en-US" altLang="ja-JP" sz="1200" b="1" dirty="0">
                        <a:latin typeface="+mn-ea"/>
                        <a:ea typeface="+mn-ea"/>
                      </a:endParaRPr>
                    </a:p>
                    <a:p>
                      <a:r>
                        <a:rPr kumimoji="1" lang="ja-JP" altLang="en-US" sz="1200" b="1" dirty="0">
                          <a:latin typeface="+mn-ea"/>
                          <a:ea typeface="+mn-ea"/>
                        </a:rPr>
                        <a:t>クオリティ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kumimoji="1" lang="ja-JP" altLang="en-US" sz="1400" b="1" dirty="0">
                          <a:latin typeface="+mn-ea"/>
                          <a:ea typeface="+mn-ea"/>
                        </a:rPr>
                        <a:t>高画質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2403338899"/>
                  </a:ext>
                </a:extLst>
              </a:tr>
              <a:tr h="597775">
                <a:tc>
                  <a:txBody>
                    <a:bodyPr/>
                    <a:lstStyle/>
                    <a:p>
                      <a:pPr algn="ctr"/>
                      <a:r>
                        <a:rPr kumimoji="1" lang="en-US" altLang="ja-JP" sz="1400" b="1" dirty="0">
                          <a:latin typeface="+mn-ea"/>
                          <a:ea typeface="+mn-ea"/>
                        </a:rPr>
                        <a:t>NQ</a:t>
                      </a:r>
                      <a:endParaRPr kumimoji="1" lang="ja-JP" altLang="en-US" sz="1400" b="1" dirty="0">
                        <a:latin typeface="+mn-ea"/>
                        <a:ea typeface="+mn-ea"/>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r>
                        <a:rPr kumimoji="1" lang="ja-JP" altLang="en-US" sz="1200" b="1" dirty="0">
                          <a:latin typeface="+mn-ea"/>
                          <a:ea typeface="+mn-ea"/>
                        </a:rPr>
                        <a:t>ノーマル</a:t>
                      </a:r>
                      <a:endParaRPr kumimoji="1" lang="en-US" altLang="ja-JP" sz="1200" b="1" dirty="0">
                        <a:latin typeface="+mn-ea"/>
                        <a:ea typeface="+mn-ea"/>
                      </a:endParaRPr>
                    </a:p>
                    <a:p>
                      <a:r>
                        <a:rPr kumimoji="1" lang="ja-JP" altLang="en-US" sz="1200" b="1" dirty="0">
                          <a:latin typeface="+mn-ea"/>
                          <a:ea typeface="+mn-ea"/>
                        </a:rPr>
                        <a:t>クオリティ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r>
                        <a:rPr kumimoji="1" lang="ja-JP" altLang="en-US" sz="1400" b="1" dirty="0">
                          <a:latin typeface="+mn-ea"/>
                          <a:ea typeface="+mn-ea"/>
                        </a:rPr>
                        <a:t>標準画質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val="1832176275"/>
                  </a:ext>
                </a:extLst>
              </a:tr>
            </a:tbl>
          </a:graphicData>
        </a:graphic>
      </p:graphicFrame>
      <p:sp>
        <p:nvSpPr>
          <p:cNvPr id="5" name="テキスト ボックス 4">
            <a:extLst>
              <a:ext uri="{FF2B5EF4-FFF2-40B4-BE49-F238E27FC236}">
                <a16:creationId xmlns:a16="http://schemas.microsoft.com/office/drawing/2014/main" id="{5CD9C55B-CAC1-7A21-AEB2-6F240A34EEF8}"/>
              </a:ext>
            </a:extLst>
          </p:cNvPr>
          <p:cNvSpPr txBox="1"/>
          <p:nvPr/>
        </p:nvSpPr>
        <p:spPr>
          <a:xfrm>
            <a:off x="532128" y="1767284"/>
            <a:ext cx="1108787" cy="307777"/>
          </a:xfrm>
          <a:prstGeom prst="rect">
            <a:avLst/>
          </a:prstGeom>
          <a:blipFill>
            <a:blip r:embed="rId3"/>
            <a:stretch>
              <a:fillRect/>
            </a:stretch>
          </a:blipFill>
        </p:spPr>
        <p:txBody>
          <a:bodyPr wrap="square" rtlCol="0">
            <a:spAutoFit/>
          </a:bodyPr>
          <a:lstStyle/>
          <a:p>
            <a:pPr algn="ctr"/>
            <a:r>
              <a:rPr lang="ja-JP" altLang="en-US" sz="1400" b="1" dirty="0">
                <a:latin typeface="+mn-ea"/>
              </a:rPr>
              <a:t>解像度</a:t>
            </a:r>
            <a:endParaRPr kumimoji="1" lang="ja-JP" altLang="en-US" sz="1400" b="1" dirty="0">
              <a:latin typeface="+mn-ea"/>
            </a:endParaRPr>
          </a:p>
        </p:txBody>
      </p:sp>
      <p:sp>
        <p:nvSpPr>
          <p:cNvPr id="6" name="テキスト ボックス 5">
            <a:extLst>
              <a:ext uri="{FF2B5EF4-FFF2-40B4-BE49-F238E27FC236}">
                <a16:creationId xmlns:a16="http://schemas.microsoft.com/office/drawing/2014/main" id="{60C3AE3A-3573-D7F4-05B9-CBEE6D43F939}"/>
              </a:ext>
            </a:extLst>
          </p:cNvPr>
          <p:cNvSpPr txBox="1"/>
          <p:nvPr/>
        </p:nvSpPr>
        <p:spPr>
          <a:xfrm>
            <a:off x="5105879" y="1664198"/>
            <a:ext cx="2391006" cy="257369"/>
          </a:xfrm>
          <a:prstGeom prst="rect">
            <a:avLst/>
          </a:prstGeom>
          <a:blipFill>
            <a:blip r:embed="rId3"/>
            <a:stretch>
              <a:fillRect/>
            </a:stretch>
          </a:blipFill>
        </p:spPr>
        <p:txBody>
          <a:bodyPr wrap="square" tIns="36000" bIns="36000" rtlCol="0">
            <a:spAutoFit/>
          </a:bodyPr>
          <a:lstStyle/>
          <a:p>
            <a:pPr algn="ctr"/>
            <a:r>
              <a:rPr kumimoji="1" lang="ja-JP" altLang="en-US" sz="1200" b="1" dirty="0">
                <a:latin typeface="+mn-ea"/>
              </a:rPr>
              <a:t>フレームレート（</a:t>
            </a:r>
            <a:r>
              <a:rPr kumimoji="1" lang="en-US" altLang="ja-JP" sz="1200" b="1" dirty="0">
                <a:latin typeface="+mn-ea"/>
              </a:rPr>
              <a:t>fps</a:t>
            </a:r>
            <a:r>
              <a:rPr kumimoji="1" lang="ja-JP" altLang="en-US" sz="1200" b="1" dirty="0">
                <a:latin typeface="+mn-ea"/>
              </a:rPr>
              <a:t>）</a:t>
            </a:r>
          </a:p>
        </p:txBody>
      </p:sp>
      <p:sp>
        <p:nvSpPr>
          <p:cNvPr id="7" name="テキスト ボックス 6">
            <a:extLst>
              <a:ext uri="{FF2B5EF4-FFF2-40B4-BE49-F238E27FC236}">
                <a16:creationId xmlns:a16="http://schemas.microsoft.com/office/drawing/2014/main" id="{54C2F5F2-A170-46DC-F256-9CD3E58624EB}"/>
              </a:ext>
            </a:extLst>
          </p:cNvPr>
          <p:cNvSpPr txBox="1"/>
          <p:nvPr/>
        </p:nvSpPr>
        <p:spPr>
          <a:xfrm>
            <a:off x="1922971" y="1726543"/>
            <a:ext cx="726711" cy="413983"/>
          </a:xfrm>
          <a:prstGeom prst="rect">
            <a:avLst/>
          </a:prstGeom>
          <a:blipFill>
            <a:blip r:embed="rId3"/>
            <a:stretch>
              <a:fillRect/>
            </a:stretch>
          </a:blipFill>
        </p:spPr>
        <p:txBody>
          <a:bodyPr wrap="none" rtlCol="0" anchor="ctr" anchorCtr="1">
            <a:noAutofit/>
          </a:bodyPr>
          <a:lstStyle/>
          <a:p>
            <a:pPr algn="ctr"/>
            <a:r>
              <a:rPr lang="ja-JP" altLang="en-US" sz="1400" b="1" dirty="0">
                <a:latin typeface="+mn-ea"/>
              </a:rPr>
              <a:t>画質</a:t>
            </a:r>
            <a:endParaRPr kumimoji="1" lang="ja-JP" altLang="en-US" sz="1400" b="1" dirty="0">
              <a:latin typeface="+mn-ea"/>
            </a:endParaRPr>
          </a:p>
        </p:txBody>
      </p:sp>
      <p:cxnSp>
        <p:nvCxnSpPr>
          <p:cNvPr id="22" name="直線コネクタ 21">
            <a:extLst>
              <a:ext uri="{FF2B5EF4-FFF2-40B4-BE49-F238E27FC236}">
                <a16:creationId xmlns:a16="http://schemas.microsoft.com/office/drawing/2014/main" id="{0F663C7E-0376-7F0E-051F-62821A377450}"/>
              </a:ext>
            </a:extLst>
          </p:cNvPr>
          <p:cNvCxnSpPr>
            <a:cxnSpLocks/>
          </p:cNvCxnSpPr>
          <p:nvPr/>
        </p:nvCxnSpPr>
        <p:spPr>
          <a:xfrm>
            <a:off x="1180041" y="4918302"/>
            <a:ext cx="6175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DFA26E63-43F8-5AD8-8226-3A20EC4CE71C}"/>
              </a:ext>
            </a:extLst>
          </p:cNvPr>
          <p:cNvCxnSpPr>
            <a:cxnSpLocks/>
          </p:cNvCxnSpPr>
          <p:nvPr/>
        </p:nvCxnSpPr>
        <p:spPr>
          <a:xfrm>
            <a:off x="1128086" y="6012750"/>
            <a:ext cx="7007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7212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9581FE-707D-701D-60E7-B37818423EE9}"/>
              </a:ext>
            </a:extLst>
          </p:cNvPr>
          <p:cNvSpPr>
            <a:spLocks noGrp="1"/>
          </p:cNvSpPr>
          <p:nvPr>
            <p:ph type="title"/>
          </p:nvPr>
        </p:nvSpPr>
        <p:spPr/>
        <p:txBody>
          <a:bodyPr/>
          <a:lstStyle/>
          <a:p>
            <a:pPr marL="268288" indent="3175"/>
            <a:r>
              <a:rPr kumimoji="1" lang="en-US" altLang="ja-JP" dirty="0"/>
              <a:t>2-1. </a:t>
            </a:r>
            <a:r>
              <a:rPr kumimoji="1" lang="ja-JP" altLang="en-US" dirty="0"/>
              <a:t>帯域／録画計算（検討例）</a:t>
            </a:r>
          </a:p>
        </p:txBody>
      </p:sp>
      <p:sp>
        <p:nvSpPr>
          <p:cNvPr id="12" name="テキスト ボックス 11">
            <a:extLst>
              <a:ext uri="{FF2B5EF4-FFF2-40B4-BE49-F238E27FC236}">
                <a16:creationId xmlns:a16="http://schemas.microsoft.com/office/drawing/2014/main" id="{55FE7BE5-4D9E-5BB9-25A2-BA68583961AD}"/>
              </a:ext>
            </a:extLst>
          </p:cNvPr>
          <p:cNvSpPr txBox="1"/>
          <p:nvPr/>
        </p:nvSpPr>
        <p:spPr>
          <a:xfrm>
            <a:off x="232810" y="1149389"/>
            <a:ext cx="8334183" cy="1200329"/>
          </a:xfrm>
          <a:prstGeom prst="rect">
            <a:avLst/>
          </a:prstGeom>
          <a:noFill/>
        </p:spPr>
        <p:txBody>
          <a:bodyPr wrap="square" rtlCol="0">
            <a:spAutoFit/>
          </a:bodyPr>
          <a:lstStyle/>
          <a:p>
            <a:pPr algn="l"/>
            <a:r>
              <a:rPr kumimoji="1" lang="en-US" altLang="ja-JP" sz="2400" b="1" u="sng" dirty="0">
                <a:solidFill>
                  <a:srgbClr val="6464E6"/>
                </a:solidFill>
                <a:latin typeface="+mn-ea"/>
              </a:rPr>
              <a:t>(</a:t>
            </a:r>
            <a:r>
              <a:rPr kumimoji="1" lang="ja-JP" altLang="en-US" sz="2400" b="1" u="sng" dirty="0">
                <a:solidFill>
                  <a:srgbClr val="6464E6"/>
                </a:solidFill>
                <a:latin typeface="+mn-ea"/>
              </a:rPr>
              <a:t>ライブ画</a:t>
            </a:r>
            <a:r>
              <a:rPr kumimoji="1" lang="en-US" altLang="ja-JP" sz="2400" b="1" u="sng" dirty="0">
                <a:solidFill>
                  <a:srgbClr val="6464E6"/>
                </a:solidFill>
                <a:latin typeface="+mn-ea"/>
              </a:rPr>
              <a:t>)</a:t>
            </a:r>
            <a:r>
              <a:rPr kumimoji="1" lang="ja-JP" altLang="en-US" sz="2400" b="1" u="sng" dirty="0">
                <a:solidFill>
                  <a:srgbClr val="6464E6"/>
                </a:solidFill>
                <a:latin typeface="+mn-ea"/>
              </a:rPr>
              <a:t>　</a:t>
            </a:r>
            <a:r>
              <a:rPr kumimoji="1" lang="en-US" altLang="ja-JP" sz="2400" b="1" u="sng" dirty="0">
                <a:solidFill>
                  <a:srgbClr val="6464E6"/>
                </a:solidFill>
                <a:latin typeface="+mn-ea"/>
              </a:rPr>
              <a:t>1Mbps</a:t>
            </a:r>
            <a:r>
              <a:rPr lang="ja-JP" altLang="en-US" sz="2400" b="1" u="sng" dirty="0">
                <a:solidFill>
                  <a:srgbClr val="6464E6"/>
                </a:solidFill>
                <a:latin typeface="+mn-ea"/>
              </a:rPr>
              <a:t>での</a:t>
            </a:r>
            <a:r>
              <a:rPr kumimoji="1" lang="ja-JP" altLang="en-US" sz="2400" b="1" u="sng" dirty="0">
                <a:solidFill>
                  <a:srgbClr val="6464E6"/>
                </a:solidFill>
                <a:latin typeface="+mn-ea"/>
              </a:rPr>
              <a:t>同時視聴を</a:t>
            </a:r>
            <a:r>
              <a:rPr kumimoji="1" lang="en-US" altLang="ja-JP" sz="2400" b="1" u="sng" dirty="0">
                <a:solidFill>
                  <a:srgbClr val="6464E6"/>
                </a:solidFill>
                <a:latin typeface="+mn-ea"/>
              </a:rPr>
              <a:t>2</a:t>
            </a:r>
            <a:r>
              <a:rPr kumimoji="1" lang="ja-JP" altLang="en-US" sz="2400" b="1" u="sng" dirty="0">
                <a:solidFill>
                  <a:srgbClr val="6464E6"/>
                </a:solidFill>
                <a:latin typeface="+mn-ea"/>
              </a:rPr>
              <a:t>人で実施した</a:t>
            </a:r>
            <a:r>
              <a:rPr lang="ja-JP" altLang="en-US" sz="2400" b="1" u="sng" dirty="0">
                <a:solidFill>
                  <a:srgbClr val="6464E6"/>
                </a:solidFill>
                <a:latin typeface="+mn-ea"/>
              </a:rPr>
              <a:t>場合</a:t>
            </a:r>
            <a:endParaRPr kumimoji="1" lang="ja-JP" altLang="en-US" sz="2400" b="1" u="sng" dirty="0">
              <a:solidFill>
                <a:srgbClr val="6464E6"/>
              </a:solidFill>
              <a:latin typeface="+mn-ea"/>
            </a:endParaRPr>
          </a:p>
          <a:p>
            <a:pPr algn="l"/>
            <a:r>
              <a:rPr kumimoji="1" lang="en-US" altLang="ja-JP" sz="2400" b="1" u="sng" dirty="0">
                <a:solidFill>
                  <a:srgbClr val="6464E6"/>
                </a:solidFill>
                <a:latin typeface="+mn-ea"/>
              </a:rPr>
              <a:t>(</a:t>
            </a:r>
            <a:r>
              <a:rPr kumimoji="1" lang="ja-JP" altLang="en-US" sz="2400" b="1" u="sng" dirty="0">
                <a:solidFill>
                  <a:srgbClr val="6464E6"/>
                </a:solidFill>
                <a:latin typeface="+mn-ea"/>
              </a:rPr>
              <a:t>ライブ画</a:t>
            </a:r>
            <a:r>
              <a:rPr kumimoji="1" lang="en-US" altLang="ja-JP" sz="2400" b="1" u="sng" dirty="0">
                <a:solidFill>
                  <a:srgbClr val="6464E6"/>
                </a:solidFill>
                <a:latin typeface="+mn-ea"/>
              </a:rPr>
              <a:t>)</a:t>
            </a:r>
            <a:r>
              <a:rPr kumimoji="1" lang="ja-JP" altLang="en-US" sz="2400" b="1" u="sng" dirty="0">
                <a:solidFill>
                  <a:srgbClr val="6464E6"/>
                </a:solidFill>
                <a:latin typeface="+mn-ea"/>
              </a:rPr>
              <a:t>　閲覧頻度</a:t>
            </a:r>
            <a:r>
              <a:rPr lang="ja-JP" altLang="en-US" sz="2400" b="1" u="sng" dirty="0">
                <a:solidFill>
                  <a:srgbClr val="6464E6"/>
                </a:solidFill>
                <a:latin typeface="+mn-ea"/>
              </a:rPr>
              <a:t>：</a:t>
            </a:r>
            <a:r>
              <a:rPr kumimoji="1" lang="en-US" altLang="ja-JP" sz="2400" b="1" u="sng" dirty="0">
                <a:solidFill>
                  <a:srgbClr val="6464E6"/>
                </a:solidFill>
                <a:latin typeface="+mn-ea"/>
              </a:rPr>
              <a:t>1</a:t>
            </a:r>
            <a:r>
              <a:rPr kumimoji="1" lang="ja-JP" altLang="en-US" sz="2400" b="1" u="sng" dirty="0">
                <a:solidFill>
                  <a:srgbClr val="6464E6"/>
                </a:solidFill>
                <a:latin typeface="+mn-ea"/>
              </a:rPr>
              <a:t>日に</a:t>
            </a:r>
            <a:r>
              <a:rPr kumimoji="1" lang="en-US" altLang="ja-JP" sz="2400" b="1" u="sng" dirty="0">
                <a:solidFill>
                  <a:srgbClr val="6464E6"/>
                </a:solidFill>
                <a:latin typeface="+mn-ea"/>
              </a:rPr>
              <a:t>120</a:t>
            </a:r>
            <a:r>
              <a:rPr kumimoji="1" lang="ja-JP" altLang="en-US" sz="2400" b="1" u="sng" dirty="0">
                <a:solidFill>
                  <a:srgbClr val="6464E6"/>
                </a:solidFill>
                <a:latin typeface="+mn-ea"/>
              </a:rPr>
              <a:t>分程度</a:t>
            </a:r>
          </a:p>
          <a:p>
            <a:pPr algn="l"/>
            <a:r>
              <a:rPr kumimoji="1" lang="en-US" altLang="ja-JP" sz="2400" b="1" u="sng" dirty="0">
                <a:solidFill>
                  <a:srgbClr val="6464E6"/>
                </a:solidFill>
                <a:latin typeface="+mn-ea"/>
              </a:rPr>
              <a:t>(</a:t>
            </a:r>
            <a:r>
              <a:rPr kumimoji="1" lang="ja-JP" altLang="en-US" sz="2400" b="1" u="sng" dirty="0">
                <a:solidFill>
                  <a:srgbClr val="6464E6"/>
                </a:solidFill>
                <a:latin typeface="+mn-ea"/>
              </a:rPr>
              <a:t>録　　画</a:t>
            </a:r>
            <a:r>
              <a:rPr kumimoji="1" lang="en-US" altLang="ja-JP" sz="2400" b="1" u="sng" dirty="0">
                <a:solidFill>
                  <a:srgbClr val="6464E6"/>
                </a:solidFill>
                <a:latin typeface="+mn-ea"/>
              </a:rPr>
              <a:t>)</a:t>
            </a:r>
            <a:r>
              <a:rPr kumimoji="1" lang="ja-JP" altLang="en-US" sz="2400" b="1" u="sng" dirty="0">
                <a:solidFill>
                  <a:srgbClr val="6464E6"/>
                </a:solidFill>
                <a:latin typeface="+mn-ea"/>
              </a:rPr>
              <a:t>　</a:t>
            </a:r>
            <a:r>
              <a:rPr kumimoji="1" lang="en-US" altLang="ja-JP" sz="2400" b="1" u="sng" dirty="0">
                <a:solidFill>
                  <a:srgbClr val="6464E6"/>
                </a:solidFill>
                <a:latin typeface="+mn-ea"/>
              </a:rPr>
              <a:t>1</a:t>
            </a:r>
            <a:r>
              <a:rPr kumimoji="1" lang="ja-JP" altLang="en-US" sz="2400" b="1" u="sng" dirty="0">
                <a:solidFill>
                  <a:srgbClr val="6464E6"/>
                </a:solidFill>
                <a:latin typeface="+mn-ea"/>
              </a:rPr>
              <a:t>日中録画の場合</a:t>
            </a:r>
          </a:p>
        </p:txBody>
      </p:sp>
      <p:grpSp>
        <p:nvGrpSpPr>
          <p:cNvPr id="29" name="グループ化 28">
            <a:extLst>
              <a:ext uri="{FF2B5EF4-FFF2-40B4-BE49-F238E27FC236}">
                <a16:creationId xmlns:a16="http://schemas.microsoft.com/office/drawing/2014/main" id="{F6EA11AD-FA32-B4D6-11C5-DDC39E1B57FF}"/>
              </a:ext>
            </a:extLst>
          </p:cNvPr>
          <p:cNvGrpSpPr/>
          <p:nvPr/>
        </p:nvGrpSpPr>
        <p:grpSpPr>
          <a:xfrm>
            <a:off x="257536" y="2599648"/>
            <a:ext cx="13474696" cy="4485985"/>
            <a:chOff x="193549" y="1771271"/>
            <a:chExt cx="8485314" cy="2824926"/>
          </a:xfrm>
        </p:grpSpPr>
        <p:graphicFrame>
          <p:nvGraphicFramePr>
            <p:cNvPr id="30" name="オブジェクト 29">
              <a:extLst>
                <a:ext uri="{FF2B5EF4-FFF2-40B4-BE49-F238E27FC236}">
                  <a16:creationId xmlns:a16="http://schemas.microsoft.com/office/drawing/2014/main" id="{C2B90FD0-CB61-5B28-9FE5-01CED37DCD8F}"/>
                </a:ext>
              </a:extLst>
            </p:cNvPr>
            <p:cNvGraphicFramePr>
              <a:graphicFrameLocks noChangeAspect="1"/>
            </p:cNvGraphicFramePr>
            <p:nvPr>
              <p:extLst>
                <p:ext uri="{D42A27DB-BD31-4B8C-83A1-F6EECF244321}">
                  <p14:modId xmlns:p14="http://schemas.microsoft.com/office/powerpoint/2010/main" val="1971322907"/>
                </p:ext>
              </p:extLst>
            </p:nvPr>
          </p:nvGraphicFramePr>
          <p:xfrm>
            <a:off x="379413" y="2025650"/>
            <a:ext cx="8299450" cy="530225"/>
          </p:xfrm>
          <a:graphic>
            <a:graphicData uri="http://schemas.openxmlformats.org/presentationml/2006/ole">
              <mc:AlternateContent xmlns:mc="http://schemas.openxmlformats.org/markup-compatibility/2006">
                <mc:Choice xmlns:v="urn:schemas-microsoft-com:vml" Requires="v">
                  <p:oleObj name="Worksheet" r:id="rId2" imgW="9953798" imgH="523990" progId="Excel.Sheet.12">
                    <p:embed/>
                  </p:oleObj>
                </mc:Choice>
                <mc:Fallback>
                  <p:oleObj name="Worksheet" r:id="rId2" imgW="9953798" imgH="523990" progId="Excel.Sheet.12">
                    <p:embed/>
                    <p:pic>
                      <p:nvPicPr>
                        <p:cNvPr id="6" name="オブジェクト 5">
                          <a:extLst>
                            <a:ext uri="{FF2B5EF4-FFF2-40B4-BE49-F238E27FC236}">
                              <a16:creationId xmlns:a16="http://schemas.microsoft.com/office/drawing/2014/main" id="{AA2A1F24-95BA-3C3A-86E7-8C3784CBDE1F}"/>
                            </a:ext>
                          </a:extLst>
                        </p:cNvPr>
                        <p:cNvPicPr/>
                        <p:nvPr/>
                      </p:nvPicPr>
                      <p:blipFill>
                        <a:blip r:embed="rId3"/>
                        <a:stretch>
                          <a:fillRect/>
                        </a:stretch>
                      </p:blipFill>
                      <p:spPr>
                        <a:xfrm>
                          <a:off x="379413" y="2025650"/>
                          <a:ext cx="8299450" cy="530225"/>
                        </a:xfrm>
                        <a:prstGeom prst="rect">
                          <a:avLst/>
                        </a:prstGeom>
                        <a:ln w="28575">
                          <a:solidFill>
                            <a:schemeClr val="tx1"/>
                          </a:solidFill>
                        </a:ln>
                      </p:spPr>
                    </p:pic>
                  </p:oleObj>
                </mc:Fallback>
              </mc:AlternateContent>
            </a:graphicData>
          </a:graphic>
        </p:graphicFrame>
        <p:sp>
          <p:nvSpPr>
            <p:cNvPr id="31" name="テキスト ボックス 30">
              <a:extLst>
                <a:ext uri="{FF2B5EF4-FFF2-40B4-BE49-F238E27FC236}">
                  <a16:creationId xmlns:a16="http://schemas.microsoft.com/office/drawing/2014/main" id="{B0E36F24-6872-1AF5-0BCC-9D1970F8367A}"/>
                </a:ext>
              </a:extLst>
            </p:cNvPr>
            <p:cNvSpPr txBox="1"/>
            <p:nvPr/>
          </p:nvSpPr>
          <p:spPr>
            <a:xfrm>
              <a:off x="229429" y="1771271"/>
              <a:ext cx="1758416" cy="251958"/>
            </a:xfrm>
            <a:prstGeom prst="rect">
              <a:avLst/>
            </a:prstGeom>
            <a:noFill/>
          </p:spPr>
          <p:txBody>
            <a:bodyPr wrap="square" rtlCol="0">
              <a:spAutoFit/>
            </a:bodyPr>
            <a:lstStyle/>
            <a:p>
              <a:pPr marL="0" marR="0" lvl="0" indent="0" defTabSz="6858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mn-ea"/>
                  <a:cs typeface="+mn-cs"/>
                </a:rPr>
                <a:t>SIM</a:t>
              </a:r>
              <a:r>
                <a:rPr lang="ja-JP" altLang="en-US" sz="2000" b="1" dirty="0">
                  <a:solidFill>
                    <a:prstClr val="black"/>
                  </a:solidFill>
                  <a:latin typeface="+mn-ea"/>
                </a:rPr>
                <a:t> </a:t>
              </a:r>
              <a:r>
                <a:rPr kumimoji="1" lang="ja-JP" altLang="en-US" sz="2000" b="1" i="0" u="none" strike="noStrike" kern="1200" cap="none" spc="0" normalizeH="0" baseline="0" noProof="0" dirty="0">
                  <a:ln>
                    <a:noFill/>
                  </a:ln>
                  <a:solidFill>
                    <a:prstClr val="black"/>
                  </a:solidFill>
                  <a:effectLst/>
                  <a:uLnTx/>
                  <a:uFillTx/>
                  <a:latin typeface="+mn-ea"/>
                  <a:cs typeface="+mn-cs"/>
                </a:rPr>
                <a:t>計算表（参考）</a:t>
              </a:r>
              <a:endParaRPr kumimoji="1" lang="en-US" altLang="ja-JP" sz="2000" b="1" i="0" u="none" strike="noStrike" kern="1200" cap="none" spc="0" normalizeH="0" baseline="0" noProof="0" dirty="0">
                <a:ln>
                  <a:noFill/>
                </a:ln>
                <a:solidFill>
                  <a:prstClr val="black"/>
                </a:solidFill>
                <a:effectLst/>
                <a:uLnTx/>
                <a:uFillTx/>
                <a:latin typeface="+mn-ea"/>
                <a:cs typeface="+mn-cs"/>
              </a:endParaRPr>
            </a:p>
          </p:txBody>
        </p:sp>
        <p:sp>
          <p:nvSpPr>
            <p:cNvPr id="33" name="吹き出し: 線 32">
              <a:extLst>
                <a:ext uri="{FF2B5EF4-FFF2-40B4-BE49-F238E27FC236}">
                  <a16:creationId xmlns:a16="http://schemas.microsoft.com/office/drawing/2014/main" id="{BF16EA22-AFEB-18A6-F6F8-A22868DC5709}"/>
                </a:ext>
              </a:extLst>
            </p:cNvPr>
            <p:cNvSpPr/>
            <p:nvPr/>
          </p:nvSpPr>
          <p:spPr>
            <a:xfrm>
              <a:off x="1139781" y="2696008"/>
              <a:ext cx="5692462" cy="469880"/>
            </a:xfrm>
            <a:prstGeom prst="borderCallout1">
              <a:avLst>
                <a:gd name="adj1" fmla="val 50270"/>
                <a:gd name="adj2" fmla="val 100327"/>
                <a:gd name="adj3" fmla="val -34137"/>
                <a:gd name="adj4" fmla="val 122180"/>
              </a:avLst>
            </a:prstGeom>
            <a:solidFill>
              <a:schemeClr val="bg1"/>
            </a:solidFill>
            <a:ln w="12700">
              <a:solidFill>
                <a:srgbClr val="FF0000"/>
              </a:solid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0000"/>
                  </a:solidFill>
                  <a:latin typeface="+mn-ea"/>
                </a:rPr>
                <a:t>閲覧</a:t>
              </a:r>
              <a:r>
                <a:rPr kumimoji="1" lang="ja-JP" altLang="en-US" sz="2400" b="1" dirty="0">
                  <a:solidFill>
                    <a:srgbClr val="FF0000"/>
                  </a:solidFill>
                  <a:latin typeface="+mn-ea"/>
                </a:rPr>
                <a:t>は</a:t>
              </a:r>
              <a:r>
                <a:rPr kumimoji="1" lang="en-US" altLang="ja-JP" sz="2400" b="1" dirty="0">
                  <a:solidFill>
                    <a:srgbClr val="FF0000"/>
                  </a:solidFill>
                  <a:latin typeface="+mn-ea"/>
                </a:rPr>
                <a:t>1</a:t>
              </a:r>
              <a:r>
                <a:rPr kumimoji="1" lang="ja-JP" altLang="en-US" sz="2400" b="1" dirty="0">
                  <a:solidFill>
                    <a:srgbClr val="FF0000"/>
                  </a:solidFill>
                  <a:latin typeface="+mn-ea"/>
                </a:rPr>
                <a:t>か月</a:t>
              </a:r>
              <a:r>
                <a:rPr kumimoji="1" lang="en-US" altLang="ja-JP" sz="2400" b="1" dirty="0">
                  <a:solidFill>
                    <a:srgbClr val="FF0000"/>
                  </a:solidFill>
                  <a:latin typeface="+mn-ea"/>
                </a:rPr>
                <a:t>55GB</a:t>
              </a:r>
              <a:r>
                <a:rPr kumimoji="1" lang="ja-JP" altLang="en-US" sz="2400" b="1" dirty="0">
                  <a:solidFill>
                    <a:srgbClr val="FF0000"/>
                  </a:solidFill>
                  <a:latin typeface="+mn-ea"/>
                </a:rPr>
                <a:t>程度　＝　</a:t>
              </a:r>
              <a:r>
                <a:rPr kumimoji="1" lang="en-US" altLang="ja-JP" sz="2400" b="1" dirty="0">
                  <a:solidFill>
                    <a:srgbClr val="FF0000"/>
                  </a:solidFill>
                  <a:latin typeface="+mn-ea"/>
                </a:rPr>
                <a:t>SIM</a:t>
              </a:r>
              <a:r>
                <a:rPr kumimoji="1" lang="ja-JP" altLang="en-US" sz="2400" b="1" dirty="0">
                  <a:solidFill>
                    <a:srgbClr val="FF0000"/>
                  </a:solidFill>
                  <a:latin typeface="+mn-ea"/>
                </a:rPr>
                <a:t>は上り</a:t>
              </a:r>
              <a:r>
                <a:rPr lang="en-US" altLang="ja-JP" sz="2400" b="1" dirty="0">
                  <a:solidFill>
                    <a:srgbClr val="FF0000"/>
                  </a:solidFill>
                  <a:latin typeface="+mn-ea"/>
                </a:rPr>
                <a:t>10</a:t>
              </a:r>
              <a:r>
                <a:rPr kumimoji="1" lang="en-US" altLang="ja-JP" sz="2400" b="1" dirty="0">
                  <a:solidFill>
                    <a:srgbClr val="FF0000"/>
                  </a:solidFill>
                  <a:latin typeface="+mn-ea"/>
                </a:rPr>
                <a:t>0GB</a:t>
              </a:r>
              <a:r>
                <a:rPr lang="ja-JP" altLang="en-US" sz="2400" b="1" dirty="0">
                  <a:solidFill>
                    <a:srgbClr val="FF0000"/>
                  </a:solidFill>
                  <a:latin typeface="+mn-ea"/>
                </a:rPr>
                <a:t>あればよい想定</a:t>
              </a:r>
              <a:endParaRPr kumimoji="1" lang="en-US" altLang="ja-JP" sz="2400" b="1" dirty="0">
                <a:solidFill>
                  <a:srgbClr val="FF0000"/>
                </a:solidFill>
                <a:latin typeface="+mn-ea"/>
              </a:endParaRPr>
            </a:p>
          </p:txBody>
        </p:sp>
        <p:graphicFrame>
          <p:nvGraphicFramePr>
            <p:cNvPr id="36" name="オブジェクト 35">
              <a:extLst>
                <a:ext uri="{FF2B5EF4-FFF2-40B4-BE49-F238E27FC236}">
                  <a16:creationId xmlns:a16="http://schemas.microsoft.com/office/drawing/2014/main" id="{8A3901E6-2A96-DF5F-85A8-E0D9F87FD217}"/>
                </a:ext>
              </a:extLst>
            </p:cNvPr>
            <p:cNvGraphicFramePr>
              <a:graphicFrameLocks noChangeAspect="1"/>
            </p:cNvGraphicFramePr>
            <p:nvPr>
              <p:extLst>
                <p:ext uri="{D42A27DB-BD31-4B8C-83A1-F6EECF244321}">
                  <p14:modId xmlns:p14="http://schemas.microsoft.com/office/powerpoint/2010/main" val="1394031092"/>
                </p:ext>
              </p:extLst>
            </p:nvPr>
          </p:nvGraphicFramePr>
          <p:xfrm>
            <a:off x="403019" y="3497541"/>
            <a:ext cx="8274050" cy="539750"/>
          </p:xfrm>
          <a:graphic>
            <a:graphicData uri="http://schemas.openxmlformats.org/presentationml/2006/ole">
              <mc:AlternateContent xmlns:mc="http://schemas.openxmlformats.org/markup-compatibility/2006">
                <mc:Choice xmlns:v="urn:schemas-microsoft-com:vml" Requires="v">
                  <p:oleObj name="Worksheet" r:id="rId4" imgW="9921517" imgH="533216" progId="Excel.Sheet.12">
                    <p:embed/>
                  </p:oleObj>
                </mc:Choice>
                <mc:Fallback>
                  <p:oleObj name="Worksheet" r:id="rId4" imgW="9921517" imgH="533216" progId="Excel.Sheet.12">
                    <p:embed/>
                    <p:pic>
                      <p:nvPicPr>
                        <p:cNvPr id="13" name="オブジェクト 12">
                          <a:extLst>
                            <a:ext uri="{FF2B5EF4-FFF2-40B4-BE49-F238E27FC236}">
                              <a16:creationId xmlns:a16="http://schemas.microsoft.com/office/drawing/2014/main" id="{E5895803-19D6-9156-89E4-4A552262BCEC}"/>
                            </a:ext>
                          </a:extLst>
                        </p:cNvPr>
                        <p:cNvPicPr/>
                        <p:nvPr/>
                      </p:nvPicPr>
                      <p:blipFill>
                        <a:blip r:embed="rId5"/>
                        <a:stretch>
                          <a:fillRect/>
                        </a:stretch>
                      </p:blipFill>
                      <p:spPr>
                        <a:xfrm>
                          <a:off x="403019" y="3497541"/>
                          <a:ext cx="8274050" cy="539750"/>
                        </a:xfrm>
                        <a:prstGeom prst="rect">
                          <a:avLst/>
                        </a:prstGeom>
                        <a:ln w="28575">
                          <a:solidFill>
                            <a:schemeClr val="tx1"/>
                          </a:solidFill>
                        </a:ln>
                      </p:spPr>
                    </p:pic>
                  </p:oleObj>
                </mc:Fallback>
              </mc:AlternateContent>
            </a:graphicData>
          </a:graphic>
        </p:graphicFrame>
        <p:sp>
          <p:nvSpPr>
            <p:cNvPr id="37" name="吹き出し: 線 36">
              <a:extLst>
                <a:ext uri="{FF2B5EF4-FFF2-40B4-BE49-F238E27FC236}">
                  <a16:creationId xmlns:a16="http://schemas.microsoft.com/office/drawing/2014/main" id="{1108D583-8CE7-1BE3-33CD-F7DD06A77107}"/>
                </a:ext>
              </a:extLst>
            </p:cNvPr>
            <p:cNvSpPr/>
            <p:nvPr/>
          </p:nvSpPr>
          <p:spPr>
            <a:xfrm>
              <a:off x="1139781" y="4182479"/>
              <a:ext cx="5692462" cy="413718"/>
            </a:xfrm>
            <a:prstGeom prst="borderCallout1">
              <a:avLst>
                <a:gd name="adj1" fmla="val 50269"/>
                <a:gd name="adj2" fmla="val 101926"/>
                <a:gd name="adj3" fmla="val -27272"/>
                <a:gd name="adj4" fmla="val 121244"/>
              </a:avLst>
            </a:prstGeom>
            <a:solidFill>
              <a:schemeClr val="bg1"/>
            </a:solidFill>
            <a:ln w="12700">
              <a:solidFill>
                <a:srgbClr val="FF0000"/>
              </a:solid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rgbClr val="FF0000"/>
                  </a:solidFill>
                  <a:latin typeface="+mn-ea"/>
                </a:rPr>
                <a:t>べた取り</a:t>
              </a:r>
              <a:r>
                <a:rPr kumimoji="1" lang="ja-JP" altLang="en-US" sz="2000" b="1" dirty="0">
                  <a:solidFill>
                    <a:srgbClr val="FF0000"/>
                  </a:solidFill>
                  <a:latin typeface="+mn-ea"/>
                </a:rPr>
                <a:t>録画は</a:t>
              </a:r>
              <a:r>
                <a:rPr kumimoji="1" lang="en-US" altLang="ja-JP" sz="2000" b="1" dirty="0">
                  <a:solidFill>
                    <a:srgbClr val="FF0000"/>
                  </a:solidFill>
                  <a:latin typeface="+mn-ea"/>
                </a:rPr>
                <a:t>1</a:t>
              </a:r>
              <a:r>
                <a:rPr kumimoji="1" lang="ja-JP" altLang="en-US" sz="2000" b="1" dirty="0">
                  <a:solidFill>
                    <a:srgbClr val="FF0000"/>
                  </a:solidFill>
                  <a:latin typeface="+mn-ea"/>
                </a:rPr>
                <a:t>か月</a:t>
              </a:r>
              <a:r>
                <a:rPr kumimoji="1" lang="en-US" altLang="ja-JP" sz="2000" b="1" dirty="0">
                  <a:solidFill>
                    <a:srgbClr val="FF0000"/>
                  </a:solidFill>
                  <a:latin typeface="+mn-ea"/>
                </a:rPr>
                <a:t>330GB</a:t>
              </a:r>
              <a:r>
                <a:rPr kumimoji="1" lang="ja-JP" altLang="en-US" sz="2000" b="1" dirty="0">
                  <a:solidFill>
                    <a:srgbClr val="FF0000"/>
                  </a:solidFill>
                  <a:latin typeface="+mn-ea"/>
                </a:rPr>
                <a:t>程度（</a:t>
              </a:r>
              <a:r>
                <a:rPr kumimoji="1" lang="en-US" altLang="ja-JP" sz="2000" b="1" dirty="0">
                  <a:solidFill>
                    <a:srgbClr val="FF0000"/>
                  </a:solidFill>
                  <a:latin typeface="+mn-ea"/>
                </a:rPr>
                <a:t>1</a:t>
              </a:r>
              <a:r>
                <a:rPr kumimoji="1" lang="ja-JP" altLang="en-US" sz="2000" b="1" dirty="0">
                  <a:solidFill>
                    <a:srgbClr val="FF0000"/>
                  </a:solidFill>
                  <a:latin typeface="+mn-ea"/>
                </a:rPr>
                <a:t>週間で</a:t>
              </a:r>
              <a:r>
                <a:rPr kumimoji="1" lang="en-US" altLang="ja-JP" sz="2000" b="1" dirty="0">
                  <a:solidFill>
                    <a:srgbClr val="FF0000"/>
                  </a:solidFill>
                  <a:latin typeface="+mn-ea"/>
                </a:rPr>
                <a:t>78GB</a:t>
              </a:r>
              <a:r>
                <a:rPr kumimoji="1" lang="ja-JP" altLang="en-US" sz="2000" b="1" dirty="0">
                  <a:solidFill>
                    <a:srgbClr val="FF0000"/>
                  </a:solidFill>
                  <a:latin typeface="+mn-ea"/>
                </a:rPr>
                <a:t>）</a:t>
              </a:r>
            </a:p>
          </p:txBody>
        </p:sp>
        <p:sp>
          <p:nvSpPr>
            <p:cNvPr id="38" name="テキスト ボックス 37">
              <a:extLst>
                <a:ext uri="{FF2B5EF4-FFF2-40B4-BE49-F238E27FC236}">
                  <a16:creationId xmlns:a16="http://schemas.microsoft.com/office/drawing/2014/main" id="{6C7BB1F9-66ED-B861-FE9E-C1DEAFEA5A97}"/>
                </a:ext>
              </a:extLst>
            </p:cNvPr>
            <p:cNvSpPr txBox="1"/>
            <p:nvPr/>
          </p:nvSpPr>
          <p:spPr>
            <a:xfrm>
              <a:off x="193549" y="3244208"/>
              <a:ext cx="1984054" cy="251958"/>
            </a:xfrm>
            <a:prstGeom prst="rect">
              <a:avLst/>
            </a:prstGeom>
            <a:noFill/>
          </p:spPr>
          <p:txBody>
            <a:bodyPr wrap="square" rtlCol="0">
              <a:spAutoFit/>
            </a:bodyPr>
            <a:lstStyle/>
            <a:p>
              <a:pPr marL="0" marR="0" lvl="0" indent="0" defTabSz="6858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mn-ea"/>
                  <a:cs typeface="+mn-cs"/>
                </a:rPr>
                <a:t>SD</a:t>
              </a:r>
              <a:r>
                <a:rPr lang="ja-JP" altLang="en-US" sz="2000" b="1" dirty="0">
                  <a:solidFill>
                    <a:prstClr val="black"/>
                  </a:solidFill>
                  <a:latin typeface="+mn-ea"/>
                </a:rPr>
                <a:t> 容量</a:t>
              </a:r>
              <a:r>
                <a:rPr kumimoji="1" lang="ja-JP" altLang="en-US" sz="2000" b="1" i="0" u="none" strike="noStrike" kern="1200" cap="none" spc="0" normalizeH="0" baseline="0" noProof="0" dirty="0">
                  <a:ln>
                    <a:noFill/>
                  </a:ln>
                  <a:solidFill>
                    <a:prstClr val="black"/>
                  </a:solidFill>
                  <a:effectLst/>
                  <a:uLnTx/>
                  <a:uFillTx/>
                  <a:latin typeface="+mn-ea"/>
                  <a:cs typeface="+mn-cs"/>
                </a:rPr>
                <a:t>計算表（参考）</a:t>
              </a:r>
              <a:endParaRPr kumimoji="1" lang="en-US" altLang="ja-JP" sz="2000" b="1" i="0" u="none" strike="noStrike" kern="1200" cap="none" spc="0" normalizeH="0" baseline="0" noProof="0" dirty="0">
                <a:ln>
                  <a:noFill/>
                </a:ln>
                <a:solidFill>
                  <a:prstClr val="black"/>
                </a:solidFill>
                <a:effectLst/>
                <a:uLnTx/>
                <a:uFillTx/>
                <a:latin typeface="+mn-ea"/>
                <a:cs typeface="+mn-cs"/>
              </a:endParaRPr>
            </a:p>
          </p:txBody>
        </p:sp>
      </p:grpSp>
      <p:grpSp>
        <p:nvGrpSpPr>
          <p:cNvPr id="50" name="グループ化 49">
            <a:extLst>
              <a:ext uri="{FF2B5EF4-FFF2-40B4-BE49-F238E27FC236}">
                <a16:creationId xmlns:a16="http://schemas.microsoft.com/office/drawing/2014/main" id="{7352A446-D9CF-F503-18A3-2291CE79BC8D}"/>
              </a:ext>
            </a:extLst>
          </p:cNvPr>
          <p:cNvGrpSpPr/>
          <p:nvPr/>
        </p:nvGrpSpPr>
        <p:grpSpPr>
          <a:xfrm>
            <a:off x="9497292" y="660969"/>
            <a:ext cx="4065250" cy="2125293"/>
            <a:chOff x="6141951" y="597872"/>
            <a:chExt cx="2123945" cy="1110389"/>
          </a:xfrm>
        </p:grpSpPr>
        <p:pic>
          <p:nvPicPr>
            <p:cNvPr id="39" name="図 38">
              <a:extLst>
                <a:ext uri="{FF2B5EF4-FFF2-40B4-BE49-F238E27FC236}">
                  <a16:creationId xmlns:a16="http://schemas.microsoft.com/office/drawing/2014/main" id="{7622529E-3776-1A3E-3068-4F9D1FF13037}"/>
                </a:ext>
              </a:extLst>
            </p:cNvPr>
            <p:cNvPicPr>
              <a:picLocks noChangeAspect="1"/>
            </p:cNvPicPr>
            <p:nvPr/>
          </p:nvPicPr>
          <p:blipFill>
            <a:blip r:embed="rId6"/>
            <a:stretch>
              <a:fillRect/>
            </a:stretch>
          </p:blipFill>
          <p:spPr>
            <a:xfrm>
              <a:off x="6407913" y="786496"/>
              <a:ext cx="332062" cy="370605"/>
            </a:xfrm>
            <a:prstGeom prst="rect">
              <a:avLst/>
            </a:prstGeom>
            <a:effectLst>
              <a:outerShdw blurRad="50800" dist="38100" dir="2700000" algn="tl" rotWithShape="0">
                <a:prstClr val="black">
                  <a:alpha val="40000"/>
                </a:prstClr>
              </a:outerShdw>
            </a:effectLst>
          </p:spPr>
        </p:pic>
        <p:pic>
          <p:nvPicPr>
            <p:cNvPr id="40" name="図 39">
              <a:extLst>
                <a:ext uri="{FF2B5EF4-FFF2-40B4-BE49-F238E27FC236}">
                  <a16:creationId xmlns:a16="http://schemas.microsoft.com/office/drawing/2014/main" id="{53058EC5-144D-13BC-5398-9CC657D2A676}"/>
                </a:ext>
              </a:extLst>
            </p:cNvPr>
            <p:cNvPicPr>
              <a:picLocks noChangeAspect="1"/>
            </p:cNvPicPr>
            <p:nvPr/>
          </p:nvPicPr>
          <p:blipFill>
            <a:blip r:embed="rId7"/>
            <a:stretch>
              <a:fillRect/>
            </a:stretch>
          </p:blipFill>
          <p:spPr>
            <a:xfrm>
              <a:off x="7333607" y="616852"/>
              <a:ext cx="392200" cy="505335"/>
            </a:xfrm>
            <a:prstGeom prst="rect">
              <a:avLst/>
            </a:prstGeom>
            <a:effectLst>
              <a:outerShdw blurRad="50800" dist="38100" dir="2700000" algn="tl" rotWithShape="0">
                <a:prstClr val="black">
                  <a:alpha val="40000"/>
                </a:prstClr>
              </a:outerShdw>
            </a:effectLst>
          </p:spPr>
        </p:pic>
        <p:pic>
          <p:nvPicPr>
            <p:cNvPr id="41" name="図 40">
              <a:extLst>
                <a:ext uri="{FF2B5EF4-FFF2-40B4-BE49-F238E27FC236}">
                  <a16:creationId xmlns:a16="http://schemas.microsoft.com/office/drawing/2014/main" id="{D94440E5-55FF-3421-0F33-636B8071C65A}"/>
                </a:ext>
              </a:extLst>
            </p:cNvPr>
            <p:cNvPicPr>
              <a:picLocks noChangeAspect="1"/>
            </p:cNvPicPr>
            <p:nvPr/>
          </p:nvPicPr>
          <p:blipFill>
            <a:blip r:embed="rId8"/>
            <a:stretch>
              <a:fillRect/>
            </a:stretch>
          </p:blipFill>
          <p:spPr>
            <a:xfrm>
              <a:off x="7300412" y="1174319"/>
              <a:ext cx="965484" cy="533942"/>
            </a:xfrm>
            <a:prstGeom prst="rect">
              <a:avLst/>
            </a:prstGeom>
            <a:effectLst>
              <a:outerShdw blurRad="50800" dist="38100" dir="2700000" algn="tl" rotWithShape="0">
                <a:prstClr val="black">
                  <a:alpha val="40000"/>
                </a:prstClr>
              </a:outerShdw>
            </a:effectLst>
          </p:spPr>
        </p:pic>
        <p:pic>
          <p:nvPicPr>
            <p:cNvPr id="42" name="図 41" descr="図形&#10;&#10;低い精度で">
              <a:extLst>
                <a:ext uri="{FF2B5EF4-FFF2-40B4-BE49-F238E27FC236}">
                  <a16:creationId xmlns:a16="http://schemas.microsoft.com/office/drawing/2014/main" id="{FAA2C25A-C93E-9701-8987-2E19A8451D52}"/>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rot="5608766">
              <a:off x="6784010" y="915520"/>
              <a:ext cx="439175" cy="439175"/>
            </a:xfrm>
            <a:prstGeom prst="rect">
              <a:avLst/>
            </a:prstGeom>
          </p:spPr>
        </p:pic>
        <p:grpSp>
          <p:nvGrpSpPr>
            <p:cNvPr id="43" name="グループ化 42">
              <a:extLst>
                <a:ext uri="{FF2B5EF4-FFF2-40B4-BE49-F238E27FC236}">
                  <a16:creationId xmlns:a16="http://schemas.microsoft.com/office/drawing/2014/main" id="{BAD73BEE-97B1-04A5-52D7-83FEC6FAF2AD}"/>
                </a:ext>
              </a:extLst>
            </p:cNvPr>
            <p:cNvGrpSpPr/>
            <p:nvPr/>
          </p:nvGrpSpPr>
          <p:grpSpPr>
            <a:xfrm>
              <a:off x="6832915" y="597872"/>
              <a:ext cx="186916" cy="230832"/>
              <a:chOff x="6457339" y="1433090"/>
              <a:chExt cx="318599" cy="386556"/>
            </a:xfrm>
          </p:grpSpPr>
          <p:sp>
            <p:nvSpPr>
              <p:cNvPr id="44" name="四角形: 1 つの角を切り取り 1 つの角を丸める 43">
                <a:extLst>
                  <a:ext uri="{FF2B5EF4-FFF2-40B4-BE49-F238E27FC236}">
                    <a16:creationId xmlns:a16="http://schemas.microsoft.com/office/drawing/2014/main" id="{FE1DFFE2-31E6-9268-4DA7-BADB20A113AD}"/>
                  </a:ext>
                </a:extLst>
              </p:cNvPr>
              <p:cNvSpPr/>
              <p:nvPr/>
            </p:nvSpPr>
            <p:spPr>
              <a:xfrm>
                <a:off x="6457339" y="1433090"/>
                <a:ext cx="318599" cy="386556"/>
              </a:xfrm>
              <a:prstGeom prst="snipRoundRect">
                <a:avLst>
                  <a:gd name="adj1" fmla="val 1923"/>
                  <a:gd name="adj2" fmla="val 16667"/>
                </a:avLst>
              </a:prstGeom>
              <a:noFill/>
              <a:ln w="9525">
                <a:solidFill>
                  <a:schemeClr val="tx1"/>
                </a:solidFill>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n-ea"/>
                </a:endParaRPr>
              </a:p>
            </p:txBody>
          </p:sp>
          <p:sp>
            <p:nvSpPr>
              <p:cNvPr id="45" name="正方形/長方形 44">
                <a:extLst>
                  <a:ext uri="{FF2B5EF4-FFF2-40B4-BE49-F238E27FC236}">
                    <a16:creationId xmlns:a16="http://schemas.microsoft.com/office/drawing/2014/main" id="{F835A614-5F24-56EF-70A5-8AD1F81F945A}"/>
                  </a:ext>
                </a:extLst>
              </p:cNvPr>
              <p:cNvSpPr/>
              <p:nvPr/>
            </p:nvSpPr>
            <p:spPr>
              <a:xfrm>
                <a:off x="6492240" y="1513102"/>
                <a:ext cx="199292" cy="254977"/>
              </a:xfrm>
              <a:prstGeom prst="rect">
                <a:avLst/>
              </a:prstGeom>
              <a:solidFill>
                <a:srgbClr val="FFC000"/>
              </a:solidFill>
              <a:ln w="25400">
                <a:noFill/>
                <a:tailEnd type="triangle" w="lg" len="lg"/>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n-ea"/>
                </a:endParaRPr>
              </a:p>
            </p:txBody>
          </p:sp>
        </p:grpSp>
        <p:sp>
          <p:nvSpPr>
            <p:cNvPr id="46" name="矢印: 下カーブ 45">
              <a:extLst>
                <a:ext uri="{FF2B5EF4-FFF2-40B4-BE49-F238E27FC236}">
                  <a16:creationId xmlns:a16="http://schemas.microsoft.com/office/drawing/2014/main" id="{DCE3F8E6-3279-6F14-49A9-BB6EEC603218}"/>
                </a:ext>
              </a:extLst>
            </p:cNvPr>
            <p:cNvSpPr/>
            <p:nvPr/>
          </p:nvSpPr>
          <p:spPr>
            <a:xfrm rot="15803093" flipH="1">
              <a:off x="6041862" y="1071117"/>
              <a:ext cx="455558" cy="255380"/>
            </a:xfrm>
            <a:prstGeom prst="curvedDownArrow">
              <a:avLst>
                <a:gd name="adj1" fmla="val 25000"/>
                <a:gd name="adj2" fmla="val 50000"/>
                <a:gd name="adj3" fmla="val 28516"/>
              </a:avLst>
            </a:prstGeom>
            <a:noFill/>
            <a:ln w="9525">
              <a:solidFill>
                <a:schemeClr val="tx1"/>
              </a:solid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latin typeface="+mn-ea"/>
              </a:endParaRPr>
            </a:p>
          </p:txBody>
        </p:sp>
        <p:sp>
          <p:nvSpPr>
            <p:cNvPr id="47" name="フリーフォーム: 図形 46">
              <a:extLst>
                <a:ext uri="{FF2B5EF4-FFF2-40B4-BE49-F238E27FC236}">
                  <a16:creationId xmlns:a16="http://schemas.microsoft.com/office/drawing/2014/main" id="{1EA4E998-1FE7-6F07-6E40-2EB70B9F3987}"/>
                </a:ext>
              </a:extLst>
            </p:cNvPr>
            <p:cNvSpPr/>
            <p:nvPr/>
          </p:nvSpPr>
          <p:spPr>
            <a:xfrm>
              <a:off x="6450041" y="1266680"/>
              <a:ext cx="192595" cy="166296"/>
            </a:xfrm>
            <a:custGeom>
              <a:avLst/>
              <a:gdLst>
                <a:gd name="connsiteX0" fmla="*/ 0 w 575310"/>
                <a:gd name="connsiteY0" fmla="*/ 0 h 415290"/>
                <a:gd name="connsiteX1" fmla="*/ 7620 w 575310"/>
                <a:gd name="connsiteY1" fmla="*/ 411480 h 415290"/>
                <a:gd name="connsiteX2" fmla="*/ 205740 w 575310"/>
                <a:gd name="connsiteY2" fmla="*/ 415290 h 415290"/>
                <a:gd name="connsiteX3" fmla="*/ 232410 w 575310"/>
                <a:gd name="connsiteY3" fmla="*/ 381000 h 415290"/>
                <a:gd name="connsiteX4" fmla="*/ 278130 w 575310"/>
                <a:gd name="connsiteY4" fmla="*/ 381000 h 415290"/>
                <a:gd name="connsiteX5" fmla="*/ 278130 w 575310"/>
                <a:gd name="connsiteY5" fmla="*/ 415290 h 415290"/>
                <a:gd name="connsiteX6" fmla="*/ 358140 w 575310"/>
                <a:gd name="connsiteY6" fmla="*/ 388620 h 415290"/>
                <a:gd name="connsiteX7" fmla="*/ 381000 w 575310"/>
                <a:gd name="connsiteY7" fmla="*/ 354330 h 415290"/>
                <a:gd name="connsiteX8" fmla="*/ 575310 w 575310"/>
                <a:gd name="connsiteY8" fmla="*/ 361950 h 415290"/>
                <a:gd name="connsiteX9" fmla="*/ 571500 w 575310"/>
                <a:gd name="connsiteY9" fmla="*/ 0 h 415290"/>
                <a:gd name="connsiteX10" fmla="*/ 0 w 575310"/>
                <a:gd name="connsiteY10" fmla="*/ 0 h 41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310" h="415290">
                  <a:moveTo>
                    <a:pt x="0" y="0"/>
                  </a:moveTo>
                  <a:lnTo>
                    <a:pt x="7620" y="411480"/>
                  </a:lnTo>
                  <a:lnTo>
                    <a:pt x="205740" y="415290"/>
                  </a:lnTo>
                  <a:lnTo>
                    <a:pt x="232410" y="381000"/>
                  </a:lnTo>
                  <a:lnTo>
                    <a:pt x="278130" y="381000"/>
                  </a:lnTo>
                  <a:lnTo>
                    <a:pt x="278130" y="415290"/>
                  </a:lnTo>
                  <a:lnTo>
                    <a:pt x="358140" y="388620"/>
                  </a:lnTo>
                  <a:lnTo>
                    <a:pt x="381000" y="354330"/>
                  </a:lnTo>
                  <a:lnTo>
                    <a:pt x="575310" y="361950"/>
                  </a:lnTo>
                  <a:lnTo>
                    <a:pt x="571500" y="0"/>
                  </a:lnTo>
                  <a:lnTo>
                    <a:pt x="0" y="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w="9525">
              <a:solidFill>
                <a:schemeClr val="tx1"/>
              </a:solidFill>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mn-ea"/>
              </a:endParaRPr>
            </a:p>
          </p:txBody>
        </p:sp>
        <p:sp>
          <p:nvSpPr>
            <p:cNvPr id="48" name="テキスト ボックス 47">
              <a:extLst>
                <a:ext uri="{FF2B5EF4-FFF2-40B4-BE49-F238E27FC236}">
                  <a16:creationId xmlns:a16="http://schemas.microsoft.com/office/drawing/2014/main" id="{9BF7CCCE-56C8-3D6B-6072-91A8F5F47257}"/>
                </a:ext>
              </a:extLst>
            </p:cNvPr>
            <p:cNvSpPr txBox="1"/>
            <p:nvPr/>
          </p:nvSpPr>
          <p:spPr>
            <a:xfrm>
              <a:off x="6209298" y="1427139"/>
              <a:ext cx="674080" cy="2733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ja-JP" sz="1400" b="1" dirty="0">
                  <a:solidFill>
                    <a:prstClr val="black"/>
                  </a:solidFill>
                  <a:latin typeface="+mn-ea"/>
                </a:rPr>
                <a:t>micro</a:t>
              </a:r>
              <a:r>
                <a:rPr lang="ja-JP" altLang="en-US" sz="1400" b="1" dirty="0">
                  <a:solidFill>
                    <a:prstClr val="black"/>
                  </a:solidFill>
                  <a:latin typeface="+mn-ea"/>
                </a:rPr>
                <a:t> </a:t>
              </a:r>
              <a:r>
                <a:rPr kumimoji="1" lang="en-US" altLang="ja-JP" sz="1400" b="1" i="0" u="none" strike="noStrike" kern="1200" cap="none" spc="0" normalizeH="0" baseline="0" noProof="0" dirty="0">
                  <a:ln>
                    <a:noFill/>
                  </a:ln>
                  <a:solidFill>
                    <a:prstClr val="black"/>
                  </a:solidFill>
                  <a:effectLst/>
                  <a:uLnTx/>
                  <a:uFillTx/>
                  <a:latin typeface="+mn-ea"/>
                  <a:cs typeface="+mn-cs"/>
                </a:rPr>
                <a:t>SD</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n-ea"/>
                  <a:cs typeface="+mn-cs"/>
                </a:rPr>
                <a:t>カード</a:t>
              </a:r>
              <a:endParaRPr kumimoji="1" lang="en-US" altLang="ja-JP" sz="1400" b="1" i="0" u="none" strike="noStrike" kern="1200" cap="none" spc="0" normalizeH="0" baseline="0" noProof="0" dirty="0">
                <a:ln>
                  <a:noFill/>
                </a:ln>
                <a:solidFill>
                  <a:prstClr val="black"/>
                </a:solidFill>
                <a:effectLst/>
                <a:uLnTx/>
                <a:uFillTx/>
                <a:latin typeface="+mn-ea"/>
                <a:cs typeface="+mn-cs"/>
              </a:endParaRPr>
            </a:p>
          </p:txBody>
        </p:sp>
        <p:sp>
          <p:nvSpPr>
            <p:cNvPr id="49" name="テキスト ボックス 48">
              <a:extLst>
                <a:ext uri="{FF2B5EF4-FFF2-40B4-BE49-F238E27FC236}">
                  <a16:creationId xmlns:a16="http://schemas.microsoft.com/office/drawing/2014/main" id="{EFF8A515-AB3F-B269-64D0-48F0C6DEC1EE}"/>
                </a:ext>
              </a:extLst>
            </p:cNvPr>
            <p:cNvSpPr txBox="1"/>
            <p:nvPr/>
          </p:nvSpPr>
          <p:spPr>
            <a:xfrm>
              <a:off x="6693863" y="820907"/>
              <a:ext cx="465021" cy="2733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n-ea"/>
                  <a:cs typeface="+mn-cs"/>
                </a:rPr>
                <a:t>SIM</a:t>
              </a:r>
            </a:p>
            <a:p>
              <a:pPr marL="0" marR="0" lvl="0" indent="0" algn="ctr" defTabSz="685800" rtl="0" eaLnBrk="1" fontAlgn="auto" latinLnBrk="0" hangingPunct="1">
                <a:lnSpc>
                  <a:spcPct val="100000"/>
                </a:lnSpc>
                <a:spcBef>
                  <a:spcPts val="0"/>
                </a:spcBef>
                <a:spcAft>
                  <a:spcPts val="0"/>
                </a:spcAft>
                <a:buClrTx/>
                <a:buSzTx/>
                <a:buFontTx/>
                <a:buNone/>
                <a:tabLst/>
                <a:defRPr/>
              </a:pPr>
              <a:r>
                <a:rPr lang="ja-JP" altLang="en-US" sz="1400" b="1" dirty="0">
                  <a:solidFill>
                    <a:prstClr val="black"/>
                  </a:solidFill>
                  <a:latin typeface="+mn-ea"/>
                </a:rPr>
                <a:t>カード</a:t>
              </a:r>
              <a:endParaRPr kumimoji="1" lang="en-US" altLang="ja-JP" sz="1400" b="1" i="0" u="none" strike="noStrike" kern="1200" cap="none" spc="0" normalizeH="0" baseline="0" noProof="0" dirty="0">
                <a:ln>
                  <a:noFill/>
                </a:ln>
                <a:solidFill>
                  <a:prstClr val="black"/>
                </a:solidFill>
                <a:effectLst/>
                <a:uLnTx/>
                <a:uFillTx/>
                <a:latin typeface="+mn-ea"/>
                <a:cs typeface="+mn-cs"/>
              </a:endParaRPr>
            </a:p>
          </p:txBody>
        </p:sp>
      </p:grpSp>
      <p:sp>
        <p:nvSpPr>
          <p:cNvPr id="7" name="テキスト ボックス 6">
            <a:extLst>
              <a:ext uri="{FF2B5EF4-FFF2-40B4-BE49-F238E27FC236}">
                <a16:creationId xmlns:a16="http://schemas.microsoft.com/office/drawing/2014/main" id="{A3BEC3B7-6072-9765-F64F-60860EEF53B4}"/>
              </a:ext>
            </a:extLst>
          </p:cNvPr>
          <p:cNvSpPr txBox="1"/>
          <p:nvPr/>
        </p:nvSpPr>
        <p:spPr>
          <a:xfrm>
            <a:off x="54923" y="718246"/>
            <a:ext cx="2031325" cy="461665"/>
          </a:xfrm>
          <a:prstGeom prst="rect">
            <a:avLst/>
          </a:prstGeom>
          <a:noFill/>
        </p:spPr>
        <p:txBody>
          <a:bodyPr wrap="none" rtlCol="0">
            <a:spAutoFit/>
          </a:bodyPr>
          <a:lstStyle/>
          <a:p>
            <a:pPr algn="l"/>
            <a:r>
              <a:rPr kumimoji="1" lang="en-US" altLang="ja-JP" sz="2400" b="1" dirty="0">
                <a:solidFill>
                  <a:srgbClr val="6464E6"/>
                </a:solidFill>
                <a:latin typeface="+mn-ea"/>
              </a:rPr>
              <a:t>【</a:t>
            </a:r>
            <a:r>
              <a:rPr kumimoji="1" lang="ja-JP" altLang="en-US" sz="2400" b="1" dirty="0">
                <a:solidFill>
                  <a:srgbClr val="6464E6"/>
                </a:solidFill>
                <a:latin typeface="+mn-ea"/>
              </a:rPr>
              <a:t>想定内容</a:t>
            </a:r>
            <a:r>
              <a:rPr kumimoji="1" lang="en-US" altLang="ja-JP" sz="2400" b="1" dirty="0">
                <a:solidFill>
                  <a:srgbClr val="6464E6"/>
                </a:solidFill>
                <a:latin typeface="+mn-ea"/>
              </a:rPr>
              <a:t>】</a:t>
            </a:r>
            <a:endParaRPr kumimoji="1" lang="ja-JP" altLang="en-US" sz="2400" b="1" dirty="0">
              <a:solidFill>
                <a:srgbClr val="6464E6"/>
              </a:solidFill>
              <a:latin typeface="+mn-ea"/>
            </a:endParaRPr>
          </a:p>
        </p:txBody>
      </p:sp>
    </p:spTree>
    <p:extLst>
      <p:ext uri="{BB962C8B-B14F-4D97-AF65-F5344CB8AC3E}">
        <p14:creationId xmlns:p14="http://schemas.microsoft.com/office/powerpoint/2010/main" val="4101161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9581FE-707D-701D-60E7-B37818423EE9}"/>
              </a:ext>
            </a:extLst>
          </p:cNvPr>
          <p:cNvSpPr>
            <a:spLocks noGrp="1"/>
          </p:cNvSpPr>
          <p:nvPr>
            <p:ph type="title"/>
          </p:nvPr>
        </p:nvSpPr>
        <p:spPr/>
        <p:txBody>
          <a:bodyPr/>
          <a:lstStyle/>
          <a:p>
            <a:pPr marL="268288" indent="3175"/>
            <a:r>
              <a:rPr kumimoji="1" lang="en-US" altLang="ja-JP" dirty="0"/>
              <a:t>2-1. </a:t>
            </a:r>
            <a:r>
              <a:rPr kumimoji="1" lang="ja-JP" altLang="en-US" dirty="0"/>
              <a:t>帯域／録画計算（</a:t>
            </a:r>
            <a:r>
              <a:rPr kumimoji="1" lang="en-US" altLang="ja-JP" dirty="0"/>
              <a:t>SD</a:t>
            </a:r>
            <a:r>
              <a:rPr kumimoji="1" lang="ja-JP" altLang="en-US" dirty="0"/>
              <a:t>メモリー録画計算）</a:t>
            </a:r>
          </a:p>
        </p:txBody>
      </p:sp>
      <p:sp>
        <p:nvSpPr>
          <p:cNvPr id="6" name="テキスト ボックス 5">
            <a:extLst>
              <a:ext uri="{FF2B5EF4-FFF2-40B4-BE49-F238E27FC236}">
                <a16:creationId xmlns:a16="http://schemas.microsoft.com/office/drawing/2014/main" id="{E42459B9-1A00-7429-4803-84FF72203992}"/>
              </a:ext>
            </a:extLst>
          </p:cNvPr>
          <p:cNvSpPr txBox="1"/>
          <p:nvPr/>
        </p:nvSpPr>
        <p:spPr>
          <a:xfrm>
            <a:off x="172044" y="663067"/>
            <a:ext cx="13659044" cy="692497"/>
          </a:xfrm>
          <a:prstGeom prst="rect">
            <a:avLst/>
          </a:prstGeom>
          <a:noFill/>
        </p:spPr>
        <p:txBody>
          <a:bodyPr wrap="square">
            <a:spAutoFit/>
          </a:bodyPr>
          <a:lstStyle/>
          <a:p>
            <a:pPr algn="l"/>
            <a:r>
              <a:rPr lang="ja-JP" altLang="en-US" sz="2000" b="1" dirty="0">
                <a:solidFill>
                  <a:srgbClr val="000000"/>
                </a:solidFill>
                <a:latin typeface="+mn-ea"/>
                <a:hlinkClick r:id="rId2"/>
              </a:rPr>
              <a:t>「ネットワークカメラ用</a:t>
            </a:r>
            <a:r>
              <a:rPr lang="en-US" altLang="ja-JP" sz="2000" b="1" dirty="0">
                <a:solidFill>
                  <a:srgbClr val="000000"/>
                </a:solidFill>
                <a:latin typeface="+mn-ea"/>
                <a:hlinkClick r:id="rId2"/>
              </a:rPr>
              <a:t>SD</a:t>
            </a:r>
            <a:r>
              <a:rPr lang="ja-JP" altLang="en-US" sz="2000" b="1" dirty="0">
                <a:solidFill>
                  <a:srgbClr val="000000"/>
                </a:solidFill>
                <a:latin typeface="+mn-ea"/>
                <a:hlinkClick r:id="rId2"/>
              </a:rPr>
              <a:t>メモリーカード録画可能時間計算ツール」</a:t>
            </a:r>
            <a:r>
              <a:rPr lang="ja-JP" altLang="en-US" sz="2000" b="1" dirty="0">
                <a:solidFill>
                  <a:srgbClr val="000000"/>
                </a:solidFill>
                <a:latin typeface="+mn-ea"/>
              </a:rPr>
              <a:t>で、おおよその録画時間を算出可能です。</a:t>
            </a:r>
            <a:endParaRPr lang="en-US" altLang="ja-JP" sz="2000" b="1" dirty="0">
              <a:solidFill>
                <a:srgbClr val="000000"/>
              </a:solidFill>
              <a:latin typeface="+mn-ea"/>
            </a:endParaRPr>
          </a:p>
          <a:p>
            <a:pPr marL="182563" algn="l">
              <a:spcBef>
                <a:spcPts val="600"/>
              </a:spcBef>
            </a:pPr>
            <a:r>
              <a:rPr lang="ja-JP" altLang="en-US" sz="1400" b="1" dirty="0">
                <a:solidFill>
                  <a:srgbClr val="000000"/>
                </a:solidFill>
                <a:latin typeface="+mn-ea"/>
              </a:rPr>
              <a:t>＊</a:t>
            </a:r>
            <a:r>
              <a:rPr lang="en-US" altLang="ja-JP" sz="1400" b="1" dirty="0" err="1">
                <a:solidFill>
                  <a:srgbClr val="000000"/>
                </a:solidFill>
                <a:latin typeface="+mn-ea"/>
              </a:rPr>
              <a:t>i</a:t>
            </a:r>
            <a:r>
              <a:rPr lang="en-US" altLang="ja-JP" sz="1400" b="1" dirty="0">
                <a:solidFill>
                  <a:srgbClr val="000000"/>
                </a:solidFill>
                <a:latin typeface="+mn-ea"/>
              </a:rPr>
              <a:t>-PRO</a:t>
            </a:r>
            <a:r>
              <a:rPr lang="ja-JP" altLang="en-US" sz="1400" b="1" dirty="0">
                <a:solidFill>
                  <a:srgbClr val="000000"/>
                </a:solidFill>
                <a:latin typeface="+mn-ea"/>
              </a:rPr>
              <a:t>サイトの「ホーム」＞「セキュリティ」＞「サポート」＞「ツール」＞「算出ツール」＞「</a:t>
            </a:r>
            <a:r>
              <a:rPr lang="en-US" altLang="ja-JP" sz="1400" b="1" dirty="0">
                <a:solidFill>
                  <a:srgbClr val="000000"/>
                </a:solidFill>
                <a:latin typeface="+mn-ea"/>
              </a:rPr>
              <a:t>SD</a:t>
            </a:r>
            <a:r>
              <a:rPr lang="ja-JP" altLang="en-US" sz="1400" b="1" dirty="0">
                <a:solidFill>
                  <a:srgbClr val="000000"/>
                </a:solidFill>
                <a:latin typeface="+mn-ea"/>
              </a:rPr>
              <a:t>メモリーカード動画録画可能時間計算ツール」の順にクリック</a:t>
            </a:r>
            <a:endParaRPr lang="en-US" altLang="ja-JP" sz="1400" b="1" dirty="0">
              <a:solidFill>
                <a:srgbClr val="000000"/>
              </a:solidFill>
              <a:latin typeface="+mn-ea"/>
            </a:endParaRPr>
          </a:p>
        </p:txBody>
      </p:sp>
      <p:pic>
        <p:nvPicPr>
          <p:cNvPr id="23" name="図 22">
            <a:extLst>
              <a:ext uri="{FF2B5EF4-FFF2-40B4-BE49-F238E27FC236}">
                <a16:creationId xmlns:a16="http://schemas.microsoft.com/office/drawing/2014/main" id="{1C4DD481-0787-1061-76A5-A33ED4160B1A}"/>
              </a:ext>
            </a:extLst>
          </p:cNvPr>
          <p:cNvPicPr>
            <a:picLocks noChangeAspect="1"/>
          </p:cNvPicPr>
          <p:nvPr/>
        </p:nvPicPr>
        <p:blipFill>
          <a:blip r:embed="rId3"/>
          <a:stretch>
            <a:fillRect/>
          </a:stretch>
        </p:blipFill>
        <p:spPr>
          <a:xfrm>
            <a:off x="1598344" y="1521909"/>
            <a:ext cx="11203524" cy="591444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50045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9581FE-707D-701D-60E7-B37818423EE9}"/>
              </a:ext>
            </a:extLst>
          </p:cNvPr>
          <p:cNvSpPr>
            <a:spLocks noGrp="1"/>
          </p:cNvSpPr>
          <p:nvPr>
            <p:ph type="title"/>
          </p:nvPr>
        </p:nvSpPr>
        <p:spPr/>
        <p:txBody>
          <a:bodyPr/>
          <a:lstStyle/>
          <a:p>
            <a:pPr marL="268288" indent="3175"/>
            <a:r>
              <a:rPr kumimoji="1" lang="en-US" altLang="ja-JP" dirty="0"/>
              <a:t>2-2. </a:t>
            </a:r>
            <a:r>
              <a:rPr kumimoji="1" lang="ja-JP" altLang="en-US" dirty="0"/>
              <a:t>必須オプション・外部調達品（概要）</a:t>
            </a:r>
          </a:p>
        </p:txBody>
      </p:sp>
      <p:grpSp>
        <p:nvGrpSpPr>
          <p:cNvPr id="91" name="グループ化 90">
            <a:extLst>
              <a:ext uri="{FF2B5EF4-FFF2-40B4-BE49-F238E27FC236}">
                <a16:creationId xmlns:a16="http://schemas.microsoft.com/office/drawing/2014/main" id="{EF5409BE-8117-B864-A0E8-3A8F8833344A}"/>
              </a:ext>
            </a:extLst>
          </p:cNvPr>
          <p:cNvGrpSpPr/>
          <p:nvPr/>
        </p:nvGrpSpPr>
        <p:grpSpPr>
          <a:xfrm>
            <a:off x="386212" y="899539"/>
            <a:ext cx="13595218" cy="6090541"/>
            <a:chOff x="164142" y="655699"/>
            <a:chExt cx="8958397" cy="4013285"/>
          </a:xfrm>
        </p:grpSpPr>
        <p:pic>
          <p:nvPicPr>
            <p:cNvPr id="4" name="図 3">
              <a:extLst>
                <a:ext uri="{FF2B5EF4-FFF2-40B4-BE49-F238E27FC236}">
                  <a16:creationId xmlns:a16="http://schemas.microsoft.com/office/drawing/2014/main" id="{C558444C-A8EB-0F9E-9E43-430068BFEC47}"/>
                </a:ext>
              </a:extLst>
            </p:cNvPr>
            <p:cNvPicPr>
              <a:picLocks noChangeAspect="1"/>
            </p:cNvPicPr>
            <p:nvPr/>
          </p:nvPicPr>
          <p:blipFill rotWithShape="1">
            <a:blip r:embed="rId2"/>
            <a:srcRect t="12903" b="11208"/>
            <a:stretch/>
          </p:blipFill>
          <p:spPr>
            <a:xfrm>
              <a:off x="3620932" y="1709014"/>
              <a:ext cx="1372062" cy="1037177"/>
            </a:xfrm>
            <a:prstGeom prst="rect">
              <a:avLst/>
            </a:prstGeom>
            <a:ln>
              <a:noFill/>
            </a:ln>
            <a:effectLst>
              <a:outerShdw blurRad="190500" algn="tl" rotWithShape="0">
                <a:srgbClr val="000000">
                  <a:alpha val="70000"/>
                </a:srgbClr>
              </a:outerShdw>
            </a:effectLst>
          </p:spPr>
        </p:pic>
        <p:grpSp>
          <p:nvGrpSpPr>
            <p:cNvPr id="5" name="グループ化 4">
              <a:extLst>
                <a:ext uri="{FF2B5EF4-FFF2-40B4-BE49-F238E27FC236}">
                  <a16:creationId xmlns:a16="http://schemas.microsoft.com/office/drawing/2014/main" id="{D740D884-9F29-965A-6DB9-9A6169A0BE4D}"/>
                </a:ext>
              </a:extLst>
            </p:cNvPr>
            <p:cNvGrpSpPr/>
            <p:nvPr/>
          </p:nvGrpSpPr>
          <p:grpSpPr>
            <a:xfrm>
              <a:off x="2141416" y="888523"/>
              <a:ext cx="231680" cy="298244"/>
              <a:chOff x="6457339" y="1524000"/>
              <a:chExt cx="318599" cy="386556"/>
            </a:xfrm>
          </p:grpSpPr>
          <p:sp>
            <p:nvSpPr>
              <p:cNvPr id="6" name="四角形: 1 つの角を切り取り 1 つの角を丸める 5">
                <a:extLst>
                  <a:ext uri="{FF2B5EF4-FFF2-40B4-BE49-F238E27FC236}">
                    <a16:creationId xmlns:a16="http://schemas.microsoft.com/office/drawing/2014/main" id="{F11BAD28-E4A6-6932-28E7-73BB79BE73B7}"/>
                  </a:ext>
                </a:extLst>
              </p:cNvPr>
              <p:cNvSpPr/>
              <p:nvPr/>
            </p:nvSpPr>
            <p:spPr>
              <a:xfrm>
                <a:off x="6457339" y="1524000"/>
                <a:ext cx="318599" cy="386556"/>
              </a:xfrm>
              <a:prstGeom prst="snipRoundRect">
                <a:avLst>
                  <a:gd name="adj1" fmla="val 1923"/>
                  <a:gd name="adj2" fmla="val 16667"/>
                </a:avLst>
              </a:prstGeom>
              <a:noFill/>
              <a:ln w="9525">
                <a:solidFill>
                  <a:schemeClr val="tx1"/>
                </a:solidFill>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 name="正方形/長方形 6">
                <a:extLst>
                  <a:ext uri="{FF2B5EF4-FFF2-40B4-BE49-F238E27FC236}">
                    <a16:creationId xmlns:a16="http://schemas.microsoft.com/office/drawing/2014/main" id="{81C9F17F-C0C0-2696-4A15-EEBA55F64D77}"/>
                  </a:ext>
                </a:extLst>
              </p:cNvPr>
              <p:cNvSpPr/>
              <p:nvPr/>
            </p:nvSpPr>
            <p:spPr>
              <a:xfrm>
                <a:off x="6492240" y="1604010"/>
                <a:ext cx="199292" cy="254977"/>
              </a:xfrm>
              <a:prstGeom prst="rect">
                <a:avLst/>
              </a:prstGeom>
              <a:solidFill>
                <a:srgbClr val="FFC000"/>
              </a:solidFill>
              <a:ln w="25400">
                <a:noFill/>
                <a:tailEnd type="triangle" w="lg" len="lg"/>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grpSp>
        <p:grpSp>
          <p:nvGrpSpPr>
            <p:cNvPr id="8" name="グループ化 7">
              <a:extLst>
                <a:ext uri="{FF2B5EF4-FFF2-40B4-BE49-F238E27FC236}">
                  <a16:creationId xmlns:a16="http://schemas.microsoft.com/office/drawing/2014/main" id="{96B5BF36-7EBF-D85A-DCC3-F2D930132801}"/>
                </a:ext>
              </a:extLst>
            </p:cNvPr>
            <p:cNvGrpSpPr/>
            <p:nvPr/>
          </p:nvGrpSpPr>
          <p:grpSpPr>
            <a:xfrm>
              <a:off x="2700922" y="941450"/>
              <a:ext cx="176267" cy="239453"/>
              <a:chOff x="7037636" y="1594337"/>
              <a:chExt cx="242396" cy="310355"/>
            </a:xfrm>
          </p:grpSpPr>
          <p:sp>
            <p:nvSpPr>
              <p:cNvPr id="9" name="四角形: 1 つの角を切り取り 1 つの角を丸める 8">
                <a:extLst>
                  <a:ext uri="{FF2B5EF4-FFF2-40B4-BE49-F238E27FC236}">
                    <a16:creationId xmlns:a16="http://schemas.microsoft.com/office/drawing/2014/main" id="{42750909-68EC-D101-944A-62A68FABC86B}"/>
                  </a:ext>
                </a:extLst>
              </p:cNvPr>
              <p:cNvSpPr/>
              <p:nvPr/>
            </p:nvSpPr>
            <p:spPr>
              <a:xfrm>
                <a:off x="7037636" y="1594337"/>
                <a:ext cx="242396" cy="310355"/>
              </a:xfrm>
              <a:prstGeom prst="snipRoundRect">
                <a:avLst>
                  <a:gd name="adj1" fmla="val 1923"/>
                  <a:gd name="adj2" fmla="val 16667"/>
                </a:avLst>
              </a:prstGeom>
              <a:noFill/>
              <a:ln w="9525">
                <a:solidFill>
                  <a:schemeClr val="bg2">
                    <a:lumMod val="75000"/>
                  </a:schemeClr>
                </a:solidFill>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0" name="正方形/長方形 9">
                <a:extLst>
                  <a:ext uri="{FF2B5EF4-FFF2-40B4-BE49-F238E27FC236}">
                    <a16:creationId xmlns:a16="http://schemas.microsoft.com/office/drawing/2014/main" id="{18E8D10E-B580-EAAE-D359-5703E1592DDC}"/>
                  </a:ext>
                </a:extLst>
              </p:cNvPr>
              <p:cNvSpPr/>
              <p:nvPr/>
            </p:nvSpPr>
            <p:spPr>
              <a:xfrm>
                <a:off x="7056120" y="1638300"/>
                <a:ext cx="199292" cy="254977"/>
              </a:xfrm>
              <a:prstGeom prst="rect">
                <a:avLst/>
              </a:prstGeom>
              <a:solidFill>
                <a:srgbClr val="FFC000"/>
              </a:solidFill>
              <a:ln w="25400">
                <a:noFill/>
                <a:tailEnd type="triangle" w="lg" len="lg"/>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grpSp>
        <p:grpSp>
          <p:nvGrpSpPr>
            <p:cNvPr id="11" name="グループ化 10">
              <a:extLst>
                <a:ext uri="{FF2B5EF4-FFF2-40B4-BE49-F238E27FC236}">
                  <a16:creationId xmlns:a16="http://schemas.microsoft.com/office/drawing/2014/main" id="{0BCA6063-1814-7775-F0F6-1DBB69F8F2C4}"/>
                </a:ext>
              </a:extLst>
            </p:cNvPr>
            <p:cNvGrpSpPr/>
            <p:nvPr/>
          </p:nvGrpSpPr>
          <p:grpSpPr>
            <a:xfrm>
              <a:off x="1515748" y="706821"/>
              <a:ext cx="277056" cy="527437"/>
              <a:chOff x="5814649" y="1274434"/>
              <a:chExt cx="380998" cy="683613"/>
            </a:xfrm>
          </p:grpSpPr>
          <p:sp>
            <p:nvSpPr>
              <p:cNvPr id="13" name="四角形: 1 つの角を切り取り 1 つの角を丸める 12">
                <a:extLst>
                  <a:ext uri="{FF2B5EF4-FFF2-40B4-BE49-F238E27FC236}">
                    <a16:creationId xmlns:a16="http://schemas.microsoft.com/office/drawing/2014/main" id="{D5D09B37-D78F-9F48-F233-F7D5F8ACB15D}"/>
                  </a:ext>
                </a:extLst>
              </p:cNvPr>
              <p:cNvSpPr/>
              <p:nvPr/>
            </p:nvSpPr>
            <p:spPr>
              <a:xfrm>
                <a:off x="5814649" y="1274434"/>
                <a:ext cx="380998" cy="636122"/>
              </a:xfrm>
              <a:prstGeom prst="snipRoundRect">
                <a:avLst>
                  <a:gd name="adj1" fmla="val 1923"/>
                  <a:gd name="adj2" fmla="val 16667"/>
                </a:avLst>
              </a:prstGeom>
              <a:noFill/>
              <a:ln w="9525">
                <a:solidFill>
                  <a:schemeClr val="bg2">
                    <a:lumMod val="75000"/>
                  </a:schemeClr>
                </a:solidFill>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4" name="正方形/長方形 13">
                <a:extLst>
                  <a:ext uri="{FF2B5EF4-FFF2-40B4-BE49-F238E27FC236}">
                    <a16:creationId xmlns:a16="http://schemas.microsoft.com/office/drawing/2014/main" id="{8A6BAC8B-6113-87BB-08BB-3116CE7D14BE}"/>
                  </a:ext>
                </a:extLst>
              </p:cNvPr>
              <p:cNvSpPr/>
              <p:nvPr/>
            </p:nvSpPr>
            <p:spPr>
              <a:xfrm>
                <a:off x="5867400" y="1550670"/>
                <a:ext cx="199292" cy="254977"/>
              </a:xfrm>
              <a:prstGeom prst="rect">
                <a:avLst/>
              </a:prstGeom>
              <a:solidFill>
                <a:srgbClr val="FFC000"/>
              </a:solidFill>
              <a:ln w="25400">
                <a:noFill/>
                <a:tailEnd type="triangle" w="lg" len="lg"/>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cxnSp>
            <p:nvCxnSpPr>
              <p:cNvPr id="15" name="直線コネクタ 14">
                <a:extLst>
                  <a:ext uri="{FF2B5EF4-FFF2-40B4-BE49-F238E27FC236}">
                    <a16:creationId xmlns:a16="http://schemas.microsoft.com/office/drawing/2014/main" id="{B35BBCB5-2C54-7495-94C7-38C3C9196904}"/>
                  </a:ext>
                </a:extLst>
              </p:cNvPr>
              <p:cNvCxnSpPr>
                <a:cxnSpLocks/>
                <a:stCxn id="14" idx="2"/>
                <a:endCxn id="14" idx="2"/>
              </p:cNvCxnSpPr>
              <p:nvPr/>
            </p:nvCxnSpPr>
            <p:spPr>
              <a:xfrm>
                <a:off x="5967046" y="1805647"/>
                <a:ext cx="0"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D4754921-1AE6-D34D-762F-4EB694FD200A}"/>
                  </a:ext>
                </a:extLst>
              </p:cNvPr>
              <p:cNvCxnSpPr>
                <a:cxnSpLocks/>
              </p:cNvCxnSpPr>
              <p:nvPr/>
            </p:nvCxnSpPr>
            <p:spPr>
              <a:xfrm>
                <a:off x="6119446" y="1958047"/>
                <a:ext cx="0"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7" name="テキスト ボックス 16">
              <a:extLst>
                <a:ext uri="{FF2B5EF4-FFF2-40B4-BE49-F238E27FC236}">
                  <a16:creationId xmlns:a16="http://schemas.microsoft.com/office/drawing/2014/main" id="{D39ACAC6-3617-53A0-86E7-5D5E257A97FB}"/>
                </a:ext>
              </a:extLst>
            </p:cNvPr>
            <p:cNvSpPr txBox="1"/>
            <p:nvPr/>
          </p:nvSpPr>
          <p:spPr>
            <a:xfrm>
              <a:off x="1368423" y="1176466"/>
              <a:ext cx="565407" cy="18252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2">
                      <a:lumMod val="75000"/>
                    </a:schemeClr>
                  </a:solidFill>
                  <a:effectLst/>
                  <a:uLnTx/>
                  <a:uFillTx/>
                  <a:latin typeface="+mn-ea"/>
                  <a:cs typeface="+mn-cs"/>
                </a:rPr>
                <a:t>標準</a:t>
              </a:r>
              <a:endParaRPr kumimoji="1" lang="en-US" altLang="ja-JP" sz="1200" b="1" i="0" u="none" strike="noStrike" kern="1200" cap="none" spc="0" normalizeH="0" baseline="0" noProof="0" dirty="0">
                <a:ln>
                  <a:noFill/>
                </a:ln>
                <a:solidFill>
                  <a:schemeClr val="bg2">
                    <a:lumMod val="75000"/>
                  </a:schemeClr>
                </a:solidFill>
                <a:effectLst/>
                <a:uLnTx/>
                <a:uFillTx/>
                <a:latin typeface="+mn-ea"/>
                <a:cs typeface="+mn-cs"/>
              </a:endParaRPr>
            </a:p>
          </p:txBody>
        </p:sp>
        <p:sp>
          <p:nvSpPr>
            <p:cNvPr id="18" name="テキスト ボックス 17">
              <a:extLst>
                <a:ext uri="{FF2B5EF4-FFF2-40B4-BE49-F238E27FC236}">
                  <a16:creationId xmlns:a16="http://schemas.microsoft.com/office/drawing/2014/main" id="{BEB8EE5B-FB4E-213C-13AC-7684591811C1}"/>
                </a:ext>
              </a:extLst>
            </p:cNvPr>
            <p:cNvSpPr txBox="1"/>
            <p:nvPr/>
          </p:nvSpPr>
          <p:spPr>
            <a:xfrm>
              <a:off x="1952999" y="1228386"/>
              <a:ext cx="528828" cy="18252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n-ea"/>
                  <a:cs typeface="+mn-cs"/>
                </a:rPr>
                <a:t>マイクロ</a:t>
              </a:r>
              <a:endParaRPr kumimoji="1" lang="en-US" altLang="ja-JP" sz="1200" b="1" i="0" u="none" strike="noStrike" kern="1200" cap="none" spc="0" normalizeH="0" baseline="0" noProof="0" dirty="0">
                <a:ln>
                  <a:noFill/>
                </a:ln>
                <a:solidFill>
                  <a:prstClr val="black"/>
                </a:solidFill>
                <a:effectLst/>
                <a:uLnTx/>
                <a:uFillTx/>
                <a:latin typeface="+mn-ea"/>
                <a:cs typeface="+mn-cs"/>
              </a:endParaRPr>
            </a:p>
          </p:txBody>
        </p:sp>
        <p:sp>
          <p:nvSpPr>
            <p:cNvPr id="19" name="テキスト ボックス 18">
              <a:extLst>
                <a:ext uri="{FF2B5EF4-FFF2-40B4-BE49-F238E27FC236}">
                  <a16:creationId xmlns:a16="http://schemas.microsoft.com/office/drawing/2014/main" id="{8A379BBA-37AE-8AAB-6B30-7EE09276B0E8}"/>
                </a:ext>
              </a:extLst>
            </p:cNvPr>
            <p:cNvSpPr txBox="1"/>
            <p:nvPr/>
          </p:nvSpPr>
          <p:spPr>
            <a:xfrm>
              <a:off x="2577277" y="1201007"/>
              <a:ext cx="402293" cy="18252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2">
                      <a:lumMod val="75000"/>
                    </a:schemeClr>
                  </a:solidFill>
                  <a:effectLst/>
                  <a:uLnTx/>
                  <a:uFillTx/>
                  <a:latin typeface="+mn-ea"/>
                  <a:cs typeface="+mn-cs"/>
                </a:rPr>
                <a:t>ナノ</a:t>
              </a:r>
              <a:endParaRPr kumimoji="1" lang="en-US" altLang="ja-JP" sz="1200" b="1" i="0" u="none" strike="noStrike" kern="1200" cap="none" spc="0" normalizeH="0" baseline="0" noProof="0" dirty="0">
                <a:ln>
                  <a:noFill/>
                </a:ln>
                <a:solidFill>
                  <a:schemeClr val="bg2">
                    <a:lumMod val="75000"/>
                  </a:schemeClr>
                </a:solidFill>
                <a:effectLst/>
                <a:uLnTx/>
                <a:uFillTx/>
                <a:latin typeface="+mn-ea"/>
                <a:cs typeface="+mn-cs"/>
              </a:endParaRPr>
            </a:p>
          </p:txBody>
        </p:sp>
        <p:sp>
          <p:nvSpPr>
            <p:cNvPr id="20" name="正方形/長方形 19">
              <a:extLst>
                <a:ext uri="{FF2B5EF4-FFF2-40B4-BE49-F238E27FC236}">
                  <a16:creationId xmlns:a16="http://schemas.microsoft.com/office/drawing/2014/main" id="{5CCC9563-4B26-9E0F-52FA-55A4CBE08490}"/>
                </a:ext>
              </a:extLst>
            </p:cNvPr>
            <p:cNvSpPr/>
            <p:nvPr/>
          </p:nvSpPr>
          <p:spPr>
            <a:xfrm>
              <a:off x="1912475" y="760590"/>
              <a:ext cx="606067" cy="768536"/>
            </a:xfrm>
            <a:prstGeom prst="rect">
              <a:avLst/>
            </a:prstGeom>
            <a:noFill/>
            <a:ln w="44450">
              <a:solidFill>
                <a:srgbClr val="FF0000"/>
              </a:solidFill>
              <a:prstDash val="sysDot"/>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21" name="グループ化 20">
              <a:extLst>
                <a:ext uri="{FF2B5EF4-FFF2-40B4-BE49-F238E27FC236}">
                  <a16:creationId xmlns:a16="http://schemas.microsoft.com/office/drawing/2014/main" id="{7FCAFD0E-CC29-2A95-3563-7788647D18F0}"/>
                </a:ext>
              </a:extLst>
            </p:cNvPr>
            <p:cNvGrpSpPr/>
            <p:nvPr/>
          </p:nvGrpSpPr>
          <p:grpSpPr>
            <a:xfrm>
              <a:off x="6559414" y="1033322"/>
              <a:ext cx="565408" cy="793208"/>
              <a:chOff x="5814649" y="1274434"/>
              <a:chExt cx="380998" cy="683613"/>
            </a:xfrm>
          </p:grpSpPr>
          <p:sp>
            <p:nvSpPr>
              <p:cNvPr id="22" name="四角形: 1 つの角を切り取り 1 つの角を丸める 21">
                <a:extLst>
                  <a:ext uri="{FF2B5EF4-FFF2-40B4-BE49-F238E27FC236}">
                    <a16:creationId xmlns:a16="http://schemas.microsoft.com/office/drawing/2014/main" id="{1CB20B32-CFD3-6418-5913-AD4EA603B0AC}"/>
                  </a:ext>
                </a:extLst>
              </p:cNvPr>
              <p:cNvSpPr/>
              <p:nvPr/>
            </p:nvSpPr>
            <p:spPr>
              <a:xfrm>
                <a:off x="5814649" y="1274434"/>
                <a:ext cx="380998" cy="636122"/>
              </a:xfrm>
              <a:prstGeom prst="snipRoundRect">
                <a:avLst>
                  <a:gd name="adj1" fmla="val 1923"/>
                  <a:gd name="adj2" fmla="val 16667"/>
                </a:avLst>
              </a:prstGeom>
              <a:noFill/>
              <a:ln w="9525">
                <a:solidFill>
                  <a:schemeClr val="bg2">
                    <a:lumMod val="75000"/>
                  </a:schemeClr>
                </a:solidFill>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cxnSp>
            <p:nvCxnSpPr>
              <p:cNvPr id="23" name="直線コネクタ 22">
                <a:extLst>
                  <a:ext uri="{FF2B5EF4-FFF2-40B4-BE49-F238E27FC236}">
                    <a16:creationId xmlns:a16="http://schemas.microsoft.com/office/drawing/2014/main" id="{F45E3EDB-F685-4B92-DE9D-EE4653E7CA5A}"/>
                  </a:ext>
                </a:extLst>
              </p:cNvPr>
              <p:cNvCxnSpPr>
                <a:cxnSpLocks/>
              </p:cNvCxnSpPr>
              <p:nvPr/>
            </p:nvCxnSpPr>
            <p:spPr>
              <a:xfrm>
                <a:off x="5967046" y="1805647"/>
                <a:ext cx="0"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7240A8B8-C21E-1826-DB5E-1FE204BE6D53}"/>
                  </a:ext>
                </a:extLst>
              </p:cNvPr>
              <p:cNvCxnSpPr>
                <a:cxnSpLocks/>
              </p:cNvCxnSpPr>
              <p:nvPr/>
            </p:nvCxnSpPr>
            <p:spPr>
              <a:xfrm>
                <a:off x="6119446" y="1958047"/>
                <a:ext cx="0"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25" name="フリーフォーム: 図形 24">
              <a:extLst>
                <a:ext uri="{FF2B5EF4-FFF2-40B4-BE49-F238E27FC236}">
                  <a16:creationId xmlns:a16="http://schemas.microsoft.com/office/drawing/2014/main" id="{C5C2B4D1-D6A4-D857-B02E-2401061CF4FE}"/>
                </a:ext>
              </a:extLst>
            </p:cNvPr>
            <p:cNvSpPr/>
            <p:nvPr/>
          </p:nvSpPr>
          <p:spPr>
            <a:xfrm>
              <a:off x="5954081" y="1116622"/>
              <a:ext cx="342900" cy="256715"/>
            </a:xfrm>
            <a:custGeom>
              <a:avLst/>
              <a:gdLst>
                <a:gd name="connsiteX0" fmla="*/ 0 w 575310"/>
                <a:gd name="connsiteY0" fmla="*/ 0 h 415290"/>
                <a:gd name="connsiteX1" fmla="*/ 7620 w 575310"/>
                <a:gd name="connsiteY1" fmla="*/ 411480 h 415290"/>
                <a:gd name="connsiteX2" fmla="*/ 205740 w 575310"/>
                <a:gd name="connsiteY2" fmla="*/ 415290 h 415290"/>
                <a:gd name="connsiteX3" fmla="*/ 232410 w 575310"/>
                <a:gd name="connsiteY3" fmla="*/ 381000 h 415290"/>
                <a:gd name="connsiteX4" fmla="*/ 278130 w 575310"/>
                <a:gd name="connsiteY4" fmla="*/ 381000 h 415290"/>
                <a:gd name="connsiteX5" fmla="*/ 278130 w 575310"/>
                <a:gd name="connsiteY5" fmla="*/ 415290 h 415290"/>
                <a:gd name="connsiteX6" fmla="*/ 358140 w 575310"/>
                <a:gd name="connsiteY6" fmla="*/ 388620 h 415290"/>
                <a:gd name="connsiteX7" fmla="*/ 381000 w 575310"/>
                <a:gd name="connsiteY7" fmla="*/ 354330 h 415290"/>
                <a:gd name="connsiteX8" fmla="*/ 575310 w 575310"/>
                <a:gd name="connsiteY8" fmla="*/ 361950 h 415290"/>
                <a:gd name="connsiteX9" fmla="*/ 571500 w 575310"/>
                <a:gd name="connsiteY9" fmla="*/ 0 h 415290"/>
                <a:gd name="connsiteX10" fmla="*/ 0 w 575310"/>
                <a:gd name="connsiteY10" fmla="*/ 0 h 41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310" h="415290">
                  <a:moveTo>
                    <a:pt x="0" y="0"/>
                  </a:moveTo>
                  <a:lnTo>
                    <a:pt x="7620" y="411480"/>
                  </a:lnTo>
                  <a:lnTo>
                    <a:pt x="205740" y="415290"/>
                  </a:lnTo>
                  <a:lnTo>
                    <a:pt x="232410" y="381000"/>
                  </a:lnTo>
                  <a:lnTo>
                    <a:pt x="278130" y="381000"/>
                  </a:lnTo>
                  <a:lnTo>
                    <a:pt x="278130" y="415290"/>
                  </a:lnTo>
                  <a:lnTo>
                    <a:pt x="358140" y="388620"/>
                  </a:lnTo>
                  <a:lnTo>
                    <a:pt x="381000" y="354330"/>
                  </a:lnTo>
                  <a:lnTo>
                    <a:pt x="575310" y="361950"/>
                  </a:lnTo>
                  <a:lnTo>
                    <a:pt x="571500" y="0"/>
                  </a:lnTo>
                  <a:lnTo>
                    <a:pt x="0" y="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w="9525">
              <a:solidFill>
                <a:schemeClr val="tx1"/>
              </a:solidFill>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6" name="テキスト ボックス 25">
              <a:extLst>
                <a:ext uri="{FF2B5EF4-FFF2-40B4-BE49-F238E27FC236}">
                  <a16:creationId xmlns:a16="http://schemas.microsoft.com/office/drawing/2014/main" id="{4486CA78-BB75-262F-7D20-A03DC5EC724D}"/>
                </a:ext>
              </a:extLst>
            </p:cNvPr>
            <p:cNvSpPr txBox="1"/>
            <p:nvPr/>
          </p:nvSpPr>
          <p:spPr>
            <a:xfrm>
              <a:off x="5867236" y="1389622"/>
              <a:ext cx="529590" cy="42589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ea"/>
                  <a:cs typeface="+mn-cs"/>
                </a:rPr>
                <a:t>micro</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ea"/>
                  <a:cs typeface="+mn-cs"/>
                </a:rPr>
                <a:t>SD</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n-ea"/>
                  <a:cs typeface="+mn-cs"/>
                </a:rPr>
                <a:t>カード</a:t>
              </a:r>
              <a:endParaRPr kumimoji="1" lang="en-US" altLang="ja-JP" sz="1200" b="1" i="0" u="none" strike="noStrike" kern="1200" cap="none" spc="0" normalizeH="0" baseline="0" noProof="0" dirty="0">
                <a:ln>
                  <a:noFill/>
                </a:ln>
                <a:solidFill>
                  <a:prstClr val="black"/>
                </a:solidFill>
                <a:effectLst/>
                <a:uLnTx/>
                <a:uFillTx/>
                <a:latin typeface="+mn-ea"/>
                <a:cs typeface="+mn-cs"/>
              </a:endParaRPr>
            </a:p>
          </p:txBody>
        </p:sp>
        <p:sp>
          <p:nvSpPr>
            <p:cNvPr id="27" name="テキスト ボックス 26">
              <a:extLst>
                <a:ext uri="{FF2B5EF4-FFF2-40B4-BE49-F238E27FC236}">
                  <a16:creationId xmlns:a16="http://schemas.microsoft.com/office/drawing/2014/main" id="{AFAAA276-5721-AB37-4716-C8276539B56C}"/>
                </a:ext>
              </a:extLst>
            </p:cNvPr>
            <p:cNvSpPr txBox="1"/>
            <p:nvPr/>
          </p:nvSpPr>
          <p:spPr>
            <a:xfrm>
              <a:off x="6569597" y="1420333"/>
              <a:ext cx="529590" cy="30420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chemeClr val="bg2">
                      <a:lumMod val="75000"/>
                    </a:schemeClr>
                  </a:solidFill>
                  <a:effectLst/>
                  <a:uLnTx/>
                  <a:uFillTx/>
                  <a:latin typeface="+mn-ea"/>
                  <a:cs typeface="+mn-cs"/>
                </a:rPr>
                <a:t>SD</a:t>
              </a:r>
            </a:p>
            <a:p>
              <a:pPr marL="0" marR="0" lvl="0" indent="0" algn="ctr" defTabSz="685800" rtl="0" eaLnBrk="1" fontAlgn="auto" latinLnBrk="0" hangingPunct="1">
                <a:lnSpc>
                  <a:spcPct val="100000"/>
                </a:lnSpc>
                <a:spcBef>
                  <a:spcPts val="0"/>
                </a:spcBef>
                <a:spcAft>
                  <a:spcPts val="0"/>
                </a:spcAft>
                <a:buClrTx/>
                <a:buSzTx/>
                <a:buFontTx/>
                <a:buNone/>
                <a:tabLst/>
                <a:defRPr/>
              </a:pPr>
              <a:r>
                <a:rPr lang="ja-JP" altLang="en-US" sz="1200" b="1" dirty="0">
                  <a:solidFill>
                    <a:schemeClr val="bg2">
                      <a:lumMod val="75000"/>
                    </a:schemeClr>
                  </a:solidFill>
                  <a:latin typeface="+mn-ea"/>
                </a:rPr>
                <a:t>カード</a:t>
              </a:r>
              <a:endParaRPr kumimoji="1" lang="en-US" altLang="ja-JP" sz="1200" b="1" i="0" u="none" strike="noStrike" kern="1200" cap="none" spc="0" normalizeH="0" baseline="0" noProof="0" dirty="0">
                <a:ln>
                  <a:noFill/>
                </a:ln>
                <a:solidFill>
                  <a:schemeClr val="bg2">
                    <a:lumMod val="75000"/>
                  </a:schemeClr>
                </a:solidFill>
                <a:effectLst/>
                <a:uLnTx/>
                <a:uFillTx/>
                <a:latin typeface="+mn-ea"/>
                <a:cs typeface="+mn-cs"/>
              </a:endParaRPr>
            </a:p>
          </p:txBody>
        </p:sp>
        <p:sp>
          <p:nvSpPr>
            <p:cNvPr id="28" name="正方形/長方形 27">
              <a:extLst>
                <a:ext uri="{FF2B5EF4-FFF2-40B4-BE49-F238E27FC236}">
                  <a16:creationId xmlns:a16="http://schemas.microsoft.com/office/drawing/2014/main" id="{90FFBED2-473F-4373-B1CF-9BE0F1040B17}"/>
                </a:ext>
              </a:extLst>
            </p:cNvPr>
            <p:cNvSpPr/>
            <p:nvPr/>
          </p:nvSpPr>
          <p:spPr>
            <a:xfrm>
              <a:off x="5828998" y="1040708"/>
              <a:ext cx="606067" cy="767085"/>
            </a:xfrm>
            <a:prstGeom prst="rect">
              <a:avLst/>
            </a:prstGeom>
            <a:noFill/>
            <a:ln w="41275" cmpd="dbl">
              <a:solidFill>
                <a:srgbClr val="0070C0"/>
              </a:solidFill>
              <a:prstDash val="sysDot"/>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29" name="グループ化 28">
              <a:extLst>
                <a:ext uri="{FF2B5EF4-FFF2-40B4-BE49-F238E27FC236}">
                  <a16:creationId xmlns:a16="http://schemas.microsoft.com/office/drawing/2014/main" id="{83CAF518-25D7-633E-36AE-1E6CFD8F4BA2}"/>
                </a:ext>
              </a:extLst>
            </p:cNvPr>
            <p:cNvGrpSpPr/>
            <p:nvPr/>
          </p:nvGrpSpPr>
          <p:grpSpPr>
            <a:xfrm flipH="1">
              <a:off x="1668446" y="2036016"/>
              <a:ext cx="1132863" cy="287328"/>
              <a:chOff x="6056964" y="2645134"/>
              <a:chExt cx="1261088" cy="287328"/>
            </a:xfrm>
          </p:grpSpPr>
          <p:sp>
            <p:nvSpPr>
              <p:cNvPr id="30" name="直方体 29">
                <a:extLst>
                  <a:ext uri="{FF2B5EF4-FFF2-40B4-BE49-F238E27FC236}">
                    <a16:creationId xmlns:a16="http://schemas.microsoft.com/office/drawing/2014/main" id="{7F035FD8-FDFE-E122-AAB4-769B1F38852F}"/>
                  </a:ext>
                </a:extLst>
              </p:cNvPr>
              <p:cNvSpPr/>
              <p:nvPr/>
            </p:nvSpPr>
            <p:spPr>
              <a:xfrm>
                <a:off x="6788462" y="2645134"/>
                <a:ext cx="529590" cy="287328"/>
              </a:xfrm>
              <a:prstGeom prst="cube">
                <a:avLst>
                  <a:gd name="adj" fmla="val 31365"/>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a:solidFill>
                  <a:schemeClr val="tx1"/>
                </a:solidFill>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31" name="フリーフォーム: 図形 30">
                <a:extLst>
                  <a:ext uri="{FF2B5EF4-FFF2-40B4-BE49-F238E27FC236}">
                    <a16:creationId xmlns:a16="http://schemas.microsoft.com/office/drawing/2014/main" id="{F0EBB79B-A933-5481-4FF8-DCB645C26FA9}"/>
                  </a:ext>
                </a:extLst>
              </p:cNvPr>
              <p:cNvSpPr/>
              <p:nvPr/>
            </p:nvSpPr>
            <p:spPr>
              <a:xfrm>
                <a:off x="6284976" y="2680718"/>
                <a:ext cx="512064" cy="141728"/>
              </a:xfrm>
              <a:custGeom>
                <a:avLst/>
                <a:gdLst>
                  <a:gd name="connsiteX0" fmla="*/ 0 w 512064"/>
                  <a:gd name="connsiteY0" fmla="*/ 16000 h 141728"/>
                  <a:gd name="connsiteX1" fmla="*/ 188976 w 512064"/>
                  <a:gd name="connsiteY1" fmla="*/ 9904 h 141728"/>
                  <a:gd name="connsiteX2" fmla="*/ 390144 w 512064"/>
                  <a:gd name="connsiteY2" fmla="*/ 131824 h 141728"/>
                  <a:gd name="connsiteX3" fmla="*/ 512064 w 512064"/>
                  <a:gd name="connsiteY3" fmla="*/ 125728 h 141728"/>
                </a:gdLst>
                <a:ahLst/>
                <a:cxnLst>
                  <a:cxn ang="0">
                    <a:pos x="connsiteX0" y="connsiteY0"/>
                  </a:cxn>
                  <a:cxn ang="0">
                    <a:pos x="connsiteX1" y="connsiteY1"/>
                  </a:cxn>
                  <a:cxn ang="0">
                    <a:pos x="connsiteX2" y="connsiteY2"/>
                  </a:cxn>
                  <a:cxn ang="0">
                    <a:pos x="connsiteX3" y="connsiteY3"/>
                  </a:cxn>
                </a:cxnLst>
                <a:rect l="l" t="t" r="r" b="b"/>
                <a:pathLst>
                  <a:path w="512064" h="141728">
                    <a:moveTo>
                      <a:pt x="0" y="16000"/>
                    </a:moveTo>
                    <a:cubicBezTo>
                      <a:pt x="61976" y="3300"/>
                      <a:pt x="123952" y="-9400"/>
                      <a:pt x="188976" y="9904"/>
                    </a:cubicBezTo>
                    <a:cubicBezTo>
                      <a:pt x="254000" y="29208"/>
                      <a:pt x="336296" y="112520"/>
                      <a:pt x="390144" y="131824"/>
                    </a:cubicBezTo>
                    <a:cubicBezTo>
                      <a:pt x="443992" y="151128"/>
                      <a:pt x="478028" y="138428"/>
                      <a:pt x="512064" y="125728"/>
                    </a:cubicBezTo>
                  </a:path>
                </a:pathLst>
              </a:custGeom>
              <a:noFill/>
              <a:ln w="50800">
                <a:solidFill>
                  <a:schemeClr val="tx1"/>
                </a:solid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2" name="フリーフォーム: 図形 31">
                <a:extLst>
                  <a:ext uri="{FF2B5EF4-FFF2-40B4-BE49-F238E27FC236}">
                    <a16:creationId xmlns:a16="http://schemas.microsoft.com/office/drawing/2014/main" id="{05BE0CC7-33B9-3D8C-FEA6-2CAEC83BA7D8}"/>
                  </a:ext>
                </a:extLst>
              </p:cNvPr>
              <p:cNvSpPr/>
              <p:nvPr/>
            </p:nvSpPr>
            <p:spPr>
              <a:xfrm>
                <a:off x="7241471" y="2731770"/>
                <a:ext cx="59055" cy="154305"/>
              </a:xfrm>
              <a:custGeom>
                <a:avLst/>
                <a:gdLst>
                  <a:gd name="connsiteX0" fmla="*/ 1905 w 59055"/>
                  <a:gd name="connsiteY0" fmla="*/ 47625 h 154305"/>
                  <a:gd name="connsiteX1" fmla="*/ 38100 w 59055"/>
                  <a:gd name="connsiteY1" fmla="*/ 0 h 154305"/>
                  <a:gd name="connsiteX2" fmla="*/ 45720 w 59055"/>
                  <a:gd name="connsiteY2" fmla="*/ 20955 h 154305"/>
                  <a:gd name="connsiteX3" fmla="*/ 59055 w 59055"/>
                  <a:gd name="connsiteY3" fmla="*/ 5715 h 154305"/>
                  <a:gd name="connsiteX4" fmla="*/ 59055 w 59055"/>
                  <a:gd name="connsiteY4" fmla="*/ 110490 h 154305"/>
                  <a:gd name="connsiteX5" fmla="*/ 0 w 59055"/>
                  <a:gd name="connsiteY5" fmla="*/ 154305 h 154305"/>
                  <a:gd name="connsiteX6" fmla="*/ 1905 w 59055"/>
                  <a:gd name="connsiteY6" fmla="*/ 47625 h 15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055" h="154305">
                    <a:moveTo>
                      <a:pt x="1905" y="47625"/>
                    </a:moveTo>
                    <a:lnTo>
                      <a:pt x="38100" y="0"/>
                    </a:lnTo>
                    <a:lnTo>
                      <a:pt x="45720" y="20955"/>
                    </a:lnTo>
                    <a:lnTo>
                      <a:pt x="59055" y="5715"/>
                    </a:lnTo>
                    <a:lnTo>
                      <a:pt x="59055" y="110490"/>
                    </a:lnTo>
                    <a:lnTo>
                      <a:pt x="0" y="154305"/>
                    </a:lnTo>
                    <a:lnTo>
                      <a:pt x="1905" y="47625"/>
                    </a:lnTo>
                    <a:close/>
                  </a:path>
                </a:pathLst>
              </a:custGeom>
              <a:solidFill>
                <a:schemeClr val="tx1">
                  <a:lumMod val="95000"/>
                  <a:lumOff val="5000"/>
                </a:schemeClr>
              </a:solidFill>
              <a:ln w="3175">
                <a:solidFill>
                  <a:schemeClr val="tx1"/>
                </a:solidFill>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3" name="直方体 32">
                <a:extLst>
                  <a:ext uri="{FF2B5EF4-FFF2-40B4-BE49-F238E27FC236}">
                    <a16:creationId xmlns:a16="http://schemas.microsoft.com/office/drawing/2014/main" id="{4A4B5E20-5EE6-B15D-8EB3-AC03D2D7FDF5}"/>
                  </a:ext>
                </a:extLst>
              </p:cNvPr>
              <p:cNvSpPr/>
              <p:nvPr/>
            </p:nvSpPr>
            <p:spPr>
              <a:xfrm rot="5400000" flipH="1">
                <a:off x="6056964" y="2677952"/>
                <a:ext cx="45719" cy="45719"/>
              </a:xfrm>
              <a:prstGeom prst="cube">
                <a:avLst>
                  <a:gd name="adj" fmla="val 3820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a:solidFill>
                  <a:schemeClr val="tx1"/>
                </a:solidFill>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4" name="直方体 33">
                <a:extLst>
                  <a:ext uri="{FF2B5EF4-FFF2-40B4-BE49-F238E27FC236}">
                    <a16:creationId xmlns:a16="http://schemas.microsoft.com/office/drawing/2014/main" id="{F8DAA423-5D71-4B7E-4FAF-2AB185D51E7B}"/>
                  </a:ext>
                </a:extLst>
              </p:cNvPr>
              <p:cNvSpPr/>
              <p:nvPr/>
            </p:nvSpPr>
            <p:spPr>
              <a:xfrm>
                <a:off x="6095064" y="2645134"/>
                <a:ext cx="208199" cy="100352"/>
              </a:xfrm>
              <a:prstGeom prst="cube">
                <a:avLst>
                  <a:gd name="adj" fmla="val 3820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a:solidFill>
                  <a:schemeClr val="tx1"/>
                </a:solidFill>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sp>
          <p:nvSpPr>
            <p:cNvPr id="35" name="テキスト ボックス 34">
              <a:extLst>
                <a:ext uri="{FF2B5EF4-FFF2-40B4-BE49-F238E27FC236}">
                  <a16:creationId xmlns:a16="http://schemas.microsoft.com/office/drawing/2014/main" id="{CD6CB7CC-004B-DA8A-3C31-9495B56275AA}"/>
                </a:ext>
              </a:extLst>
            </p:cNvPr>
            <p:cNvSpPr txBox="1"/>
            <p:nvPr/>
          </p:nvSpPr>
          <p:spPr>
            <a:xfrm>
              <a:off x="2298642" y="2188074"/>
              <a:ext cx="771430" cy="30420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ja-JP" sz="1200" b="1" dirty="0">
                  <a:solidFill>
                    <a:prstClr val="black"/>
                  </a:solidFill>
                  <a:latin typeface="+mn-ea"/>
                </a:rPr>
                <a:t>USB</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ja-JP" sz="1200" b="1" dirty="0">
                  <a:solidFill>
                    <a:prstClr val="black"/>
                  </a:solidFill>
                  <a:latin typeface="+mn-ea"/>
                </a:rPr>
                <a:t>(</a:t>
              </a:r>
              <a:r>
                <a:rPr lang="ja-JP" altLang="en-US" sz="1200" b="1" dirty="0">
                  <a:solidFill>
                    <a:prstClr val="black"/>
                  </a:solidFill>
                  <a:latin typeface="+mn-ea"/>
                </a:rPr>
                <a:t>マイクロ </a:t>
              </a:r>
              <a:r>
                <a:rPr lang="en-US" altLang="ja-JP" sz="1200" b="1" dirty="0">
                  <a:solidFill>
                    <a:prstClr val="black"/>
                  </a:solidFill>
                  <a:latin typeface="+mn-ea"/>
                </a:rPr>
                <a:t>B)</a:t>
              </a:r>
              <a:endParaRPr kumimoji="1" lang="en-US" altLang="ja-JP" sz="1200" b="1" i="0" u="none" strike="noStrike" kern="1200" cap="none" spc="0" normalizeH="0" baseline="0" noProof="0" dirty="0">
                <a:ln>
                  <a:noFill/>
                </a:ln>
                <a:solidFill>
                  <a:prstClr val="black"/>
                </a:solidFill>
                <a:effectLst/>
                <a:uLnTx/>
                <a:uFillTx/>
                <a:latin typeface="+mn-ea"/>
                <a:cs typeface="+mn-cs"/>
              </a:endParaRPr>
            </a:p>
          </p:txBody>
        </p:sp>
        <p:sp>
          <p:nvSpPr>
            <p:cNvPr id="36" name="テキスト ボックス 35">
              <a:extLst>
                <a:ext uri="{FF2B5EF4-FFF2-40B4-BE49-F238E27FC236}">
                  <a16:creationId xmlns:a16="http://schemas.microsoft.com/office/drawing/2014/main" id="{E5899143-E5ED-9B8A-6B6D-9D4CF12D1486}"/>
                </a:ext>
              </a:extLst>
            </p:cNvPr>
            <p:cNvSpPr txBox="1"/>
            <p:nvPr/>
          </p:nvSpPr>
          <p:spPr>
            <a:xfrm>
              <a:off x="1563643" y="2375037"/>
              <a:ext cx="596069" cy="30420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mn-ea"/>
                </a:rPr>
                <a:t>ＬＡＮ</a:t>
              </a:r>
              <a:endParaRPr lang="en-US" altLang="ja-JP" sz="1200" b="1" dirty="0">
                <a:solidFill>
                  <a:prstClr val="black"/>
                </a:solidFill>
                <a:latin typeface="+mn-ea"/>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ja-JP" sz="1200" b="1" dirty="0">
                  <a:solidFill>
                    <a:prstClr val="black"/>
                  </a:solidFill>
                  <a:latin typeface="+mn-ea"/>
                </a:rPr>
                <a:t>(RJ45)</a:t>
              </a:r>
              <a:endParaRPr kumimoji="1" lang="en-US" altLang="ja-JP" sz="1200" b="1" i="0" u="none" strike="noStrike" kern="1200" cap="none" spc="0" normalizeH="0" baseline="0" noProof="0" dirty="0">
                <a:ln>
                  <a:noFill/>
                </a:ln>
                <a:solidFill>
                  <a:prstClr val="black"/>
                </a:solidFill>
                <a:effectLst/>
                <a:uLnTx/>
                <a:uFillTx/>
                <a:latin typeface="+mn-ea"/>
                <a:cs typeface="+mn-cs"/>
              </a:endParaRPr>
            </a:p>
          </p:txBody>
        </p:sp>
        <p:sp>
          <p:nvSpPr>
            <p:cNvPr id="37" name="テキスト ボックス 36">
              <a:extLst>
                <a:ext uri="{FF2B5EF4-FFF2-40B4-BE49-F238E27FC236}">
                  <a16:creationId xmlns:a16="http://schemas.microsoft.com/office/drawing/2014/main" id="{50331968-B812-33AD-A307-298B452A9FA5}"/>
                </a:ext>
              </a:extLst>
            </p:cNvPr>
            <p:cNvSpPr txBox="1"/>
            <p:nvPr/>
          </p:nvSpPr>
          <p:spPr>
            <a:xfrm>
              <a:off x="5674568" y="3000575"/>
              <a:ext cx="1437573" cy="30420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n-ea"/>
                  <a:cs typeface="+mn-cs"/>
                </a:rPr>
                <a:t>コネクタ＋コンタクトピン</a:t>
              </a:r>
              <a:endParaRPr kumimoji="1" lang="en-US" altLang="ja-JP" sz="1200" b="1" i="0" u="none" strike="noStrike" kern="1200" cap="none" spc="0" normalizeH="0" baseline="0" noProof="0" dirty="0">
                <a:ln>
                  <a:noFill/>
                </a:ln>
                <a:solidFill>
                  <a:prstClr val="black"/>
                </a:solidFill>
                <a:effectLst/>
                <a:uLnTx/>
                <a:uFillTx/>
                <a:latin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n-ea"/>
                  <a:cs typeface="+mn-cs"/>
                </a:rPr>
                <a:t>（本体付属）</a:t>
              </a:r>
              <a:endParaRPr kumimoji="1" lang="en-US" altLang="ja-JP" sz="1200" b="1" i="0" u="none" strike="noStrike" kern="1200" cap="none" spc="0" normalizeH="0" baseline="0" noProof="0" dirty="0">
                <a:ln>
                  <a:noFill/>
                </a:ln>
                <a:solidFill>
                  <a:prstClr val="black"/>
                </a:solidFill>
                <a:effectLst/>
                <a:uLnTx/>
                <a:uFillTx/>
                <a:latin typeface="+mn-ea"/>
                <a:cs typeface="+mn-cs"/>
              </a:endParaRPr>
            </a:p>
          </p:txBody>
        </p:sp>
        <p:sp>
          <p:nvSpPr>
            <p:cNvPr id="38" name="テキスト ボックス 37">
              <a:extLst>
                <a:ext uri="{FF2B5EF4-FFF2-40B4-BE49-F238E27FC236}">
                  <a16:creationId xmlns:a16="http://schemas.microsoft.com/office/drawing/2014/main" id="{449F2F72-64AB-4B99-2DDB-DEB880A6490F}"/>
                </a:ext>
              </a:extLst>
            </p:cNvPr>
            <p:cNvSpPr txBox="1"/>
            <p:nvPr/>
          </p:nvSpPr>
          <p:spPr>
            <a:xfrm>
              <a:off x="7162769" y="2889658"/>
              <a:ext cx="1658926" cy="18252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n-ea"/>
                  <a:cs typeface="+mn-cs"/>
                </a:rPr>
                <a:t>多芯ケーブル</a:t>
              </a:r>
              <a:endParaRPr kumimoji="1" lang="en-US" altLang="ja-JP" sz="1200" b="1" i="0" u="none" strike="noStrike" kern="1200" cap="none" spc="0" normalizeH="0" baseline="0" noProof="0" dirty="0">
                <a:ln>
                  <a:noFill/>
                </a:ln>
                <a:solidFill>
                  <a:prstClr val="black"/>
                </a:solidFill>
                <a:effectLst/>
                <a:uLnTx/>
                <a:uFillTx/>
                <a:latin typeface="+mn-ea"/>
                <a:cs typeface="+mn-cs"/>
              </a:endParaRPr>
            </a:p>
          </p:txBody>
        </p:sp>
        <p:sp>
          <p:nvSpPr>
            <p:cNvPr id="39" name="フリーフォーム: 図形 38">
              <a:extLst>
                <a:ext uri="{FF2B5EF4-FFF2-40B4-BE49-F238E27FC236}">
                  <a16:creationId xmlns:a16="http://schemas.microsoft.com/office/drawing/2014/main" id="{1160B60F-2ADB-9AAA-3DDE-CCC4FAF66F58}"/>
                </a:ext>
              </a:extLst>
            </p:cNvPr>
            <p:cNvSpPr/>
            <p:nvPr/>
          </p:nvSpPr>
          <p:spPr>
            <a:xfrm>
              <a:off x="6092190" y="2509361"/>
              <a:ext cx="283519" cy="247098"/>
            </a:xfrm>
            <a:custGeom>
              <a:avLst/>
              <a:gdLst>
                <a:gd name="connsiteX0" fmla="*/ 0 w 567690"/>
                <a:gd name="connsiteY0" fmla="*/ 0 h 449580"/>
                <a:gd name="connsiteX1" fmla="*/ 0 w 567690"/>
                <a:gd name="connsiteY1" fmla="*/ 80010 h 449580"/>
                <a:gd name="connsiteX2" fmla="*/ 201930 w 567690"/>
                <a:gd name="connsiteY2" fmla="*/ 80010 h 449580"/>
                <a:gd name="connsiteX3" fmla="*/ 201930 w 567690"/>
                <a:gd name="connsiteY3" fmla="*/ 114300 h 449580"/>
                <a:gd name="connsiteX4" fmla="*/ 0 w 567690"/>
                <a:gd name="connsiteY4" fmla="*/ 121920 h 449580"/>
                <a:gd name="connsiteX5" fmla="*/ 3810 w 567690"/>
                <a:gd name="connsiteY5" fmla="*/ 339090 h 449580"/>
                <a:gd name="connsiteX6" fmla="*/ 198120 w 567690"/>
                <a:gd name="connsiteY6" fmla="*/ 335280 h 449580"/>
                <a:gd name="connsiteX7" fmla="*/ 198120 w 567690"/>
                <a:gd name="connsiteY7" fmla="*/ 377190 h 449580"/>
                <a:gd name="connsiteX8" fmla="*/ 11430 w 567690"/>
                <a:gd name="connsiteY8" fmla="*/ 381000 h 449580"/>
                <a:gd name="connsiteX9" fmla="*/ 15240 w 567690"/>
                <a:gd name="connsiteY9" fmla="*/ 449580 h 449580"/>
                <a:gd name="connsiteX10" fmla="*/ 259080 w 567690"/>
                <a:gd name="connsiteY10" fmla="*/ 449580 h 449580"/>
                <a:gd name="connsiteX11" fmla="*/ 262890 w 567690"/>
                <a:gd name="connsiteY11" fmla="*/ 407670 h 449580"/>
                <a:gd name="connsiteX12" fmla="*/ 567690 w 567690"/>
                <a:gd name="connsiteY12" fmla="*/ 407670 h 449580"/>
                <a:gd name="connsiteX13" fmla="*/ 556260 w 567690"/>
                <a:gd name="connsiteY13" fmla="*/ 53340 h 449580"/>
                <a:gd name="connsiteX14" fmla="*/ 266700 w 567690"/>
                <a:gd name="connsiteY14" fmla="*/ 53340 h 449580"/>
                <a:gd name="connsiteX15" fmla="*/ 266700 w 567690"/>
                <a:gd name="connsiteY15" fmla="*/ 15240 h 449580"/>
                <a:gd name="connsiteX16" fmla="*/ 0 w 567690"/>
                <a:gd name="connsiteY16" fmla="*/ 0 h 4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7690" h="449580">
                  <a:moveTo>
                    <a:pt x="0" y="0"/>
                  </a:moveTo>
                  <a:lnTo>
                    <a:pt x="0" y="80010"/>
                  </a:lnTo>
                  <a:lnTo>
                    <a:pt x="201930" y="80010"/>
                  </a:lnTo>
                  <a:lnTo>
                    <a:pt x="201930" y="114300"/>
                  </a:lnTo>
                  <a:lnTo>
                    <a:pt x="0" y="121920"/>
                  </a:lnTo>
                  <a:lnTo>
                    <a:pt x="3810" y="339090"/>
                  </a:lnTo>
                  <a:lnTo>
                    <a:pt x="198120" y="335280"/>
                  </a:lnTo>
                  <a:lnTo>
                    <a:pt x="198120" y="377190"/>
                  </a:lnTo>
                  <a:lnTo>
                    <a:pt x="11430" y="381000"/>
                  </a:lnTo>
                  <a:lnTo>
                    <a:pt x="15240" y="449580"/>
                  </a:lnTo>
                  <a:lnTo>
                    <a:pt x="259080" y="449580"/>
                  </a:lnTo>
                  <a:lnTo>
                    <a:pt x="262890" y="407670"/>
                  </a:lnTo>
                  <a:lnTo>
                    <a:pt x="567690" y="407670"/>
                  </a:lnTo>
                  <a:lnTo>
                    <a:pt x="556260" y="53340"/>
                  </a:lnTo>
                  <a:lnTo>
                    <a:pt x="266700" y="53340"/>
                  </a:lnTo>
                  <a:lnTo>
                    <a:pt x="266700" y="15240"/>
                  </a:lnTo>
                  <a:lnTo>
                    <a:pt x="0" y="0"/>
                  </a:lnTo>
                  <a:close/>
                </a:path>
              </a:pathLst>
            </a:custGeom>
            <a:solidFill>
              <a:schemeClr val="tx1">
                <a:lumMod val="50000"/>
                <a:lumOff val="50000"/>
              </a:schemeClr>
            </a:solidFill>
            <a:ln w="9525">
              <a:solidFill>
                <a:schemeClr val="tx1"/>
              </a:solid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40" name="グループ化 39">
              <a:extLst>
                <a:ext uri="{FF2B5EF4-FFF2-40B4-BE49-F238E27FC236}">
                  <a16:creationId xmlns:a16="http://schemas.microsoft.com/office/drawing/2014/main" id="{06A97427-69B7-BBFA-D544-2C9D2F83B341}"/>
                </a:ext>
              </a:extLst>
            </p:cNvPr>
            <p:cNvGrpSpPr/>
            <p:nvPr/>
          </p:nvGrpSpPr>
          <p:grpSpPr>
            <a:xfrm>
              <a:off x="6411157" y="2573317"/>
              <a:ext cx="2081335" cy="95315"/>
              <a:chOff x="6411157" y="2573317"/>
              <a:chExt cx="2081335" cy="95315"/>
            </a:xfrm>
          </p:grpSpPr>
          <p:sp>
            <p:nvSpPr>
              <p:cNvPr id="41" name="円柱 40">
                <a:extLst>
                  <a:ext uri="{FF2B5EF4-FFF2-40B4-BE49-F238E27FC236}">
                    <a16:creationId xmlns:a16="http://schemas.microsoft.com/office/drawing/2014/main" id="{78661C8F-223F-B9C9-D3C0-949BA5897C1E}"/>
                  </a:ext>
                </a:extLst>
              </p:cNvPr>
              <p:cNvSpPr/>
              <p:nvPr/>
            </p:nvSpPr>
            <p:spPr>
              <a:xfrm rot="16200000">
                <a:off x="7453640" y="1629780"/>
                <a:ext cx="95315" cy="1982389"/>
              </a:xfrm>
              <a:prstGeom prst="can">
                <a:avLst/>
              </a:prstGeom>
              <a:gradFill flip="none" rotWithShape="1">
                <a:gsLst>
                  <a:gs pos="0">
                    <a:schemeClr val="accent1">
                      <a:lumMod val="5000"/>
                      <a:lumOff val="95000"/>
                    </a:schemeClr>
                  </a:gs>
                  <a:gs pos="74000">
                    <a:schemeClr val="accent1">
                      <a:lumMod val="45000"/>
                      <a:lumOff val="55000"/>
                    </a:schemeClr>
                  </a:gs>
                  <a:gs pos="96000">
                    <a:schemeClr val="accent1">
                      <a:lumMod val="45000"/>
                      <a:lumOff val="55000"/>
                    </a:schemeClr>
                  </a:gs>
                  <a:gs pos="100000">
                    <a:schemeClr val="accent1">
                      <a:lumMod val="30000"/>
                      <a:lumOff val="70000"/>
                    </a:schemeClr>
                  </a:gs>
                </a:gsLst>
                <a:lin ang="0" scaled="1"/>
                <a:tileRect/>
              </a:gradFill>
              <a:ln w="15875">
                <a:solidFill>
                  <a:schemeClr val="tx1"/>
                </a:solid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cxnSp>
            <p:nvCxnSpPr>
              <p:cNvPr id="42" name="直線コネクタ 41">
                <a:extLst>
                  <a:ext uri="{FF2B5EF4-FFF2-40B4-BE49-F238E27FC236}">
                    <a16:creationId xmlns:a16="http://schemas.microsoft.com/office/drawing/2014/main" id="{50FB221C-F199-0D25-D450-EB24D1948C70}"/>
                  </a:ext>
                </a:extLst>
              </p:cNvPr>
              <p:cNvCxnSpPr>
                <a:cxnSpLocks/>
              </p:cNvCxnSpPr>
              <p:nvPr/>
            </p:nvCxnSpPr>
            <p:spPr>
              <a:xfrm>
                <a:off x="6411157" y="2598314"/>
                <a:ext cx="62793" cy="0"/>
              </a:xfrm>
              <a:prstGeom prst="line">
                <a:avLst/>
              </a:prstGeom>
              <a:ln w="9525" cmpd="sng">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314EB769-DA77-CB60-6034-E1A3A1A79960}"/>
                  </a:ext>
                </a:extLst>
              </p:cNvPr>
              <p:cNvCxnSpPr>
                <a:cxnSpLocks/>
              </p:cNvCxnSpPr>
              <p:nvPr/>
            </p:nvCxnSpPr>
            <p:spPr>
              <a:xfrm>
                <a:off x="6411157" y="2621349"/>
                <a:ext cx="62793" cy="0"/>
              </a:xfrm>
              <a:prstGeom prst="line">
                <a:avLst/>
              </a:prstGeom>
              <a:ln w="6350" cmpd="sng">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F16039E5-5067-B5E6-839E-994659A3FB13}"/>
                  </a:ext>
                </a:extLst>
              </p:cNvPr>
              <p:cNvCxnSpPr>
                <a:cxnSpLocks/>
              </p:cNvCxnSpPr>
              <p:nvPr/>
            </p:nvCxnSpPr>
            <p:spPr>
              <a:xfrm>
                <a:off x="6411157" y="2644383"/>
                <a:ext cx="62793" cy="0"/>
              </a:xfrm>
              <a:prstGeom prst="line">
                <a:avLst/>
              </a:prstGeom>
              <a:ln w="6350" cmpd="sng">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61A9A2EA-E299-777E-83AD-5DF47DC30898}"/>
                  </a:ext>
                </a:extLst>
              </p:cNvPr>
              <p:cNvCxnSpPr>
                <a:cxnSpLocks/>
              </p:cNvCxnSpPr>
              <p:nvPr/>
            </p:nvCxnSpPr>
            <p:spPr>
              <a:xfrm>
                <a:off x="6466338" y="2598314"/>
                <a:ext cx="62793" cy="0"/>
              </a:xfrm>
              <a:prstGeom prst="line">
                <a:avLst/>
              </a:prstGeom>
              <a:ln w="190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5BDED6F6-DBC5-0F96-5C86-395FDC6DF066}"/>
                  </a:ext>
                </a:extLst>
              </p:cNvPr>
              <p:cNvCxnSpPr>
                <a:cxnSpLocks/>
              </p:cNvCxnSpPr>
              <p:nvPr/>
            </p:nvCxnSpPr>
            <p:spPr>
              <a:xfrm>
                <a:off x="6466338" y="2621349"/>
                <a:ext cx="62793" cy="0"/>
              </a:xfrm>
              <a:prstGeom prst="line">
                <a:avLst/>
              </a:prstGeom>
              <a:ln w="190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C35E0FED-672E-EB3F-86C8-C9F3D15BF94D}"/>
                  </a:ext>
                </a:extLst>
              </p:cNvPr>
              <p:cNvCxnSpPr>
                <a:cxnSpLocks/>
              </p:cNvCxnSpPr>
              <p:nvPr/>
            </p:nvCxnSpPr>
            <p:spPr>
              <a:xfrm>
                <a:off x="6466338" y="2644383"/>
                <a:ext cx="62793" cy="0"/>
              </a:xfrm>
              <a:prstGeom prst="line">
                <a:avLst/>
              </a:prstGeom>
              <a:ln w="190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48" name="フリーフォーム: 図形 47">
              <a:extLst>
                <a:ext uri="{FF2B5EF4-FFF2-40B4-BE49-F238E27FC236}">
                  <a16:creationId xmlns:a16="http://schemas.microsoft.com/office/drawing/2014/main" id="{42635550-CE45-68A5-6074-F0E9006675D0}"/>
                </a:ext>
              </a:extLst>
            </p:cNvPr>
            <p:cNvSpPr/>
            <p:nvPr/>
          </p:nvSpPr>
          <p:spPr>
            <a:xfrm>
              <a:off x="6660426" y="2499544"/>
              <a:ext cx="258783" cy="261756"/>
            </a:xfrm>
            <a:custGeom>
              <a:avLst/>
              <a:gdLst>
                <a:gd name="connsiteX0" fmla="*/ 0 w 518160"/>
                <a:gd name="connsiteY0" fmla="*/ 0 h 476250"/>
                <a:gd name="connsiteX1" fmla="*/ 0 w 518160"/>
                <a:gd name="connsiteY1" fmla="*/ 476250 h 476250"/>
                <a:gd name="connsiteX2" fmla="*/ 518160 w 518160"/>
                <a:gd name="connsiteY2" fmla="*/ 472440 h 476250"/>
                <a:gd name="connsiteX3" fmla="*/ 514350 w 518160"/>
                <a:gd name="connsiteY3" fmla="*/ 7620 h 476250"/>
                <a:gd name="connsiteX4" fmla="*/ 0 w 518160"/>
                <a:gd name="connsiteY4" fmla="*/ 0 h 47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160" h="476250">
                  <a:moveTo>
                    <a:pt x="0" y="0"/>
                  </a:moveTo>
                  <a:lnTo>
                    <a:pt x="0" y="476250"/>
                  </a:lnTo>
                  <a:lnTo>
                    <a:pt x="518160" y="472440"/>
                  </a:lnTo>
                  <a:lnTo>
                    <a:pt x="514350" y="7620"/>
                  </a:lnTo>
                  <a:lnTo>
                    <a:pt x="0" y="0"/>
                  </a:lnTo>
                  <a:close/>
                </a:path>
              </a:pathLst>
            </a:custGeom>
            <a:solidFill>
              <a:schemeClr val="tx1">
                <a:lumMod val="50000"/>
                <a:lumOff val="50000"/>
              </a:schemeClr>
            </a:solidFill>
            <a:ln w="9525">
              <a:solidFill>
                <a:schemeClr val="tx1"/>
              </a:solid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cxnSp>
          <p:nvCxnSpPr>
            <p:cNvPr id="49" name="直線コネクタ 48">
              <a:extLst>
                <a:ext uri="{FF2B5EF4-FFF2-40B4-BE49-F238E27FC236}">
                  <a16:creationId xmlns:a16="http://schemas.microsoft.com/office/drawing/2014/main" id="{45A65678-2315-6296-4A60-16B510695D72}"/>
                </a:ext>
              </a:extLst>
            </p:cNvPr>
            <p:cNvCxnSpPr>
              <a:cxnSpLocks/>
            </p:cNvCxnSpPr>
            <p:nvPr/>
          </p:nvCxnSpPr>
          <p:spPr>
            <a:xfrm>
              <a:off x="6789818" y="2499544"/>
              <a:ext cx="0" cy="261756"/>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F1C9E875-E82F-F43B-2A35-37E47DA61246}"/>
                </a:ext>
              </a:extLst>
            </p:cNvPr>
            <p:cNvCxnSpPr>
              <a:cxnSpLocks/>
            </p:cNvCxnSpPr>
            <p:nvPr/>
          </p:nvCxnSpPr>
          <p:spPr>
            <a:xfrm>
              <a:off x="6816457" y="2505826"/>
              <a:ext cx="0" cy="261756"/>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385BE0FA-0137-4455-4953-9CEC20D5BE05}"/>
                </a:ext>
              </a:extLst>
            </p:cNvPr>
            <p:cNvCxnSpPr>
              <a:cxnSpLocks/>
            </p:cNvCxnSpPr>
            <p:nvPr/>
          </p:nvCxnSpPr>
          <p:spPr>
            <a:xfrm>
              <a:off x="6843097" y="2501638"/>
              <a:ext cx="0" cy="261756"/>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F7907D08-556F-37B8-2C45-6CC199C810A0}"/>
                </a:ext>
              </a:extLst>
            </p:cNvPr>
            <p:cNvCxnSpPr>
              <a:cxnSpLocks/>
            </p:cNvCxnSpPr>
            <p:nvPr/>
          </p:nvCxnSpPr>
          <p:spPr>
            <a:xfrm>
              <a:off x="6865930" y="2501638"/>
              <a:ext cx="0" cy="261756"/>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8E6BF949-7DFF-137E-C26C-0E435A9E7CB5}"/>
                </a:ext>
              </a:extLst>
            </p:cNvPr>
            <p:cNvCxnSpPr>
              <a:cxnSpLocks/>
            </p:cNvCxnSpPr>
            <p:nvPr/>
          </p:nvCxnSpPr>
          <p:spPr>
            <a:xfrm>
              <a:off x="6890667" y="2499544"/>
              <a:ext cx="0" cy="261756"/>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4" name="フリーフォーム: 図形 53">
              <a:extLst>
                <a:ext uri="{FF2B5EF4-FFF2-40B4-BE49-F238E27FC236}">
                  <a16:creationId xmlns:a16="http://schemas.microsoft.com/office/drawing/2014/main" id="{2FF2F111-63BB-04FC-0360-D3034D5ED75D}"/>
                </a:ext>
              </a:extLst>
            </p:cNvPr>
            <p:cNvSpPr/>
            <p:nvPr/>
          </p:nvSpPr>
          <p:spPr>
            <a:xfrm>
              <a:off x="6945848" y="2540205"/>
              <a:ext cx="216921" cy="171712"/>
            </a:xfrm>
            <a:custGeom>
              <a:avLst/>
              <a:gdLst>
                <a:gd name="connsiteX0" fmla="*/ 0 w 434340"/>
                <a:gd name="connsiteY0" fmla="*/ 0 h 312420"/>
                <a:gd name="connsiteX1" fmla="*/ 7620 w 434340"/>
                <a:gd name="connsiteY1" fmla="*/ 312420 h 312420"/>
                <a:gd name="connsiteX2" fmla="*/ 300990 w 434340"/>
                <a:gd name="connsiteY2" fmla="*/ 304800 h 312420"/>
                <a:gd name="connsiteX3" fmla="*/ 320040 w 434340"/>
                <a:gd name="connsiteY3" fmla="*/ 285750 h 312420"/>
                <a:gd name="connsiteX4" fmla="*/ 361950 w 434340"/>
                <a:gd name="connsiteY4" fmla="*/ 293370 h 312420"/>
                <a:gd name="connsiteX5" fmla="*/ 377190 w 434340"/>
                <a:gd name="connsiteY5" fmla="*/ 308610 h 312420"/>
                <a:gd name="connsiteX6" fmla="*/ 426720 w 434340"/>
                <a:gd name="connsiteY6" fmla="*/ 266700 h 312420"/>
                <a:gd name="connsiteX7" fmla="*/ 434340 w 434340"/>
                <a:gd name="connsiteY7" fmla="*/ 49530 h 312420"/>
                <a:gd name="connsiteX8" fmla="*/ 407670 w 434340"/>
                <a:gd name="connsiteY8" fmla="*/ 7620 h 312420"/>
                <a:gd name="connsiteX9" fmla="*/ 365760 w 434340"/>
                <a:gd name="connsiteY9" fmla="*/ 19050 h 312420"/>
                <a:gd name="connsiteX10" fmla="*/ 335280 w 434340"/>
                <a:gd name="connsiteY10" fmla="*/ 41910 h 312420"/>
                <a:gd name="connsiteX11" fmla="*/ 300990 w 434340"/>
                <a:gd name="connsiteY11" fmla="*/ 3810 h 312420"/>
                <a:gd name="connsiteX12" fmla="*/ 0 w 434340"/>
                <a:gd name="connsiteY12" fmla="*/ 0 h 31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4340" h="312420">
                  <a:moveTo>
                    <a:pt x="0" y="0"/>
                  </a:moveTo>
                  <a:lnTo>
                    <a:pt x="7620" y="312420"/>
                  </a:lnTo>
                  <a:lnTo>
                    <a:pt x="300990" y="304800"/>
                  </a:lnTo>
                  <a:lnTo>
                    <a:pt x="320040" y="285750"/>
                  </a:lnTo>
                  <a:lnTo>
                    <a:pt x="361950" y="293370"/>
                  </a:lnTo>
                  <a:lnTo>
                    <a:pt x="377190" y="308610"/>
                  </a:lnTo>
                  <a:lnTo>
                    <a:pt x="426720" y="266700"/>
                  </a:lnTo>
                  <a:lnTo>
                    <a:pt x="434340" y="49530"/>
                  </a:lnTo>
                  <a:lnTo>
                    <a:pt x="407670" y="7620"/>
                  </a:lnTo>
                  <a:lnTo>
                    <a:pt x="365760" y="19050"/>
                  </a:lnTo>
                  <a:lnTo>
                    <a:pt x="335280" y="41910"/>
                  </a:lnTo>
                  <a:lnTo>
                    <a:pt x="300990" y="3810"/>
                  </a:lnTo>
                  <a:lnTo>
                    <a:pt x="0" y="0"/>
                  </a:lnTo>
                  <a:close/>
                </a:path>
              </a:pathLst>
            </a:custGeom>
            <a:solidFill>
              <a:schemeClr val="tx1">
                <a:lumMod val="50000"/>
                <a:lumOff val="50000"/>
              </a:schemeClr>
            </a:solidFill>
            <a:ln w="9525">
              <a:solidFill>
                <a:schemeClr val="bg2">
                  <a:lumMod val="25000"/>
                </a:schemeClr>
              </a:solid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5" name="フリーフォーム: 図形 54">
              <a:extLst>
                <a:ext uri="{FF2B5EF4-FFF2-40B4-BE49-F238E27FC236}">
                  <a16:creationId xmlns:a16="http://schemas.microsoft.com/office/drawing/2014/main" id="{D6AC0CC9-CC0F-011E-8943-60D50CE3C7A5}"/>
                </a:ext>
              </a:extLst>
            </p:cNvPr>
            <p:cNvSpPr/>
            <p:nvPr/>
          </p:nvSpPr>
          <p:spPr>
            <a:xfrm>
              <a:off x="7181554" y="2532351"/>
              <a:ext cx="121780" cy="171712"/>
            </a:xfrm>
            <a:custGeom>
              <a:avLst/>
              <a:gdLst>
                <a:gd name="connsiteX0" fmla="*/ 0 w 243840"/>
                <a:gd name="connsiteY0" fmla="*/ 7620 h 312420"/>
                <a:gd name="connsiteX1" fmla="*/ 3810 w 243840"/>
                <a:gd name="connsiteY1" fmla="*/ 312420 h 312420"/>
                <a:gd name="connsiteX2" fmla="*/ 201930 w 243840"/>
                <a:gd name="connsiteY2" fmla="*/ 312420 h 312420"/>
                <a:gd name="connsiteX3" fmla="*/ 236220 w 243840"/>
                <a:gd name="connsiteY3" fmla="*/ 281940 h 312420"/>
                <a:gd name="connsiteX4" fmla="*/ 220980 w 243840"/>
                <a:gd name="connsiteY4" fmla="*/ 255270 h 312420"/>
                <a:gd name="connsiteX5" fmla="*/ 49530 w 243840"/>
                <a:gd name="connsiteY5" fmla="*/ 262890 h 312420"/>
                <a:gd name="connsiteX6" fmla="*/ 57150 w 243840"/>
                <a:gd name="connsiteY6" fmla="*/ 240030 h 312420"/>
                <a:gd name="connsiteX7" fmla="*/ 198120 w 243840"/>
                <a:gd name="connsiteY7" fmla="*/ 243840 h 312420"/>
                <a:gd name="connsiteX8" fmla="*/ 240030 w 243840"/>
                <a:gd name="connsiteY8" fmla="*/ 220980 h 312420"/>
                <a:gd name="connsiteX9" fmla="*/ 240030 w 243840"/>
                <a:gd name="connsiteY9" fmla="*/ 95250 h 312420"/>
                <a:gd name="connsiteX10" fmla="*/ 201930 w 243840"/>
                <a:gd name="connsiteY10" fmla="*/ 72390 h 312420"/>
                <a:gd name="connsiteX11" fmla="*/ 60960 w 243840"/>
                <a:gd name="connsiteY11" fmla="*/ 72390 h 312420"/>
                <a:gd name="connsiteX12" fmla="*/ 60960 w 243840"/>
                <a:gd name="connsiteY12" fmla="*/ 41910 h 312420"/>
                <a:gd name="connsiteX13" fmla="*/ 194310 w 243840"/>
                <a:gd name="connsiteY13" fmla="*/ 41910 h 312420"/>
                <a:gd name="connsiteX14" fmla="*/ 236220 w 243840"/>
                <a:gd name="connsiteY14" fmla="*/ 49530 h 312420"/>
                <a:gd name="connsiteX15" fmla="*/ 243840 w 243840"/>
                <a:gd name="connsiteY15" fmla="*/ 26670 h 312420"/>
                <a:gd name="connsiteX16" fmla="*/ 198120 w 243840"/>
                <a:gd name="connsiteY16" fmla="*/ 0 h 312420"/>
                <a:gd name="connsiteX17" fmla="*/ 0 w 243840"/>
                <a:gd name="connsiteY17" fmla="*/ 7620 h 31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40" h="312420">
                  <a:moveTo>
                    <a:pt x="0" y="7620"/>
                  </a:moveTo>
                  <a:lnTo>
                    <a:pt x="3810" y="312420"/>
                  </a:lnTo>
                  <a:lnTo>
                    <a:pt x="201930" y="312420"/>
                  </a:lnTo>
                  <a:lnTo>
                    <a:pt x="236220" y="281940"/>
                  </a:lnTo>
                  <a:lnTo>
                    <a:pt x="220980" y="255270"/>
                  </a:lnTo>
                  <a:lnTo>
                    <a:pt x="49530" y="262890"/>
                  </a:lnTo>
                  <a:lnTo>
                    <a:pt x="57150" y="240030"/>
                  </a:lnTo>
                  <a:lnTo>
                    <a:pt x="198120" y="243840"/>
                  </a:lnTo>
                  <a:lnTo>
                    <a:pt x="240030" y="220980"/>
                  </a:lnTo>
                  <a:lnTo>
                    <a:pt x="240030" y="95250"/>
                  </a:lnTo>
                  <a:lnTo>
                    <a:pt x="201930" y="72390"/>
                  </a:lnTo>
                  <a:lnTo>
                    <a:pt x="60960" y="72390"/>
                  </a:lnTo>
                  <a:lnTo>
                    <a:pt x="60960" y="41910"/>
                  </a:lnTo>
                  <a:lnTo>
                    <a:pt x="194310" y="41910"/>
                  </a:lnTo>
                  <a:lnTo>
                    <a:pt x="236220" y="49530"/>
                  </a:lnTo>
                  <a:lnTo>
                    <a:pt x="243840" y="26670"/>
                  </a:lnTo>
                  <a:lnTo>
                    <a:pt x="198120" y="0"/>
                  </a:lnTo>
                  <a:lnTo>
                    <a:pt x="0" y="7620"/>
                  </a:lnTo>
                  <a:close/>
                </a:path>
              </a:pathLst>
            </a:custGeom>
            <a:solidFill>
              <a:schemeClr val="bg1"/>
            </a:solidFill>
            <a:ln w="9525">
              <a:solidFill>
                <a:schemeClr val="tx1"/>
              </a:solid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6" name="フリーフォーム: 図形 55">
              <a:extLst>
                <a:ext uri="{FF2B5EF4-FFF2-40B4-BE49-F238E27FC236}">
                  <a16:creationId xmlns:a16="http://schemas.microsoft.com/office/drawing/2014/main" id="{B19ED4B8-C1B9-CDCA-BEEC-A7972137E7C3}"/>
                </a:ext>
              </a:extLst>
            </p:cNvPr>
            <p:cNvSpPr/>
            <p:nvPr/>
          </p:nvSpPr>
          <p:spPr>
            <a:xfrm>
              <a:off x="7320404" y="2513854"/>
              <a:ext cx="371049" cy="228251"/>
            </a:xfrm>
            <a:custGeom>
              <a:avLst/>
              <a:gdLst>
                <a:gd name="connsiteX0" fmla="*/ 0 w 742950"/>
                <a:gd name="connsiteY0" fmla="*/ 7620 h 415290"/>
                <a:gd name="connsiteX1" fmla="*/ 7620 w 742950"/>
                <a:gd name="connsiteY1" fmla="*/ 415290 h 415290"/>
                <a:gd name="connsiteX2" fmla="*/ 643890 w 742950"/>
                <a:gd name="connsiteY2" fmla="*/ 407670 h 415290"/>
                <a:gd name="connsiteX3" fmla="*/ 742950 w 742950"/>
                <a:gd name="connsiteY3" fmla="*/ 350520 h 415290"/>
                <a:gd name="connsiteX4" fmla="*/ 742950 w 742950"/>
                <a:gd name="connsiteY4" fmla="*/ 68580 h 415290"/>
                <a:gd name="connsiteX5" fmla="*/ 609600 w 742950"/>
                <a:gd name="connsiteY5" fmla="*/ 0 h 415290"/>
                <a:gd name="connsiteX6" fmla="*/ 0 w 742950"/>
                <a:gd name="connsiteY6" fmla="*/ 7620 h 41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0" h="415290">
                  <a:moveTo>
                    <a:pt x="0" y="7620"/>
                  </a:moveTo>
                  <a:lnTo>
                    <a:pt x="7620" y="415290"/>
                  </a:lnTo>
                  <a:lnTo>
                    <a:pt x="643890" y="407670"/>
                  </a:lnTo>
                  <a:lnTo>
                    <a:pt x="742950" y="350520"/>
                  </a:lnTo>
                  <a:lnTo>
                    <a:pt x="742950" y="68580"/>
                  </a:lnTo>
                  <a:lnTo>
                    <a:pt x="609600" y="0"/>
                  </a:lnTo>
                  <a:lnTo>
                    <a:pt x="0" y="7620"/>
                  </a:lnTo>
                  <a:close/>
                </a:path>
              </a:pathLst>
            </a:custGeom>
            <a:solidFill>
              <a:schemeClr val="tx1">
                <a:lumMod val="50000"/>
                <a:lumOff val="50000"/>
              </a:schemeClr>
            </a:solidFill>
            <a:ln w="9525">
              <a:solidFill>
                <a:schemeClr val="tx1"/>
              </a:solid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7" name="正方形/長方形 56">
              <a:extLst>
                <a:ext uri="{FF2B5EF4-FFF2-40B4-BE49-F238E27FC236}">
                  <a16:creationId xmlns:a16="http://schemas.microsoft.com/office/drawing/2014/main" id="{DAE97863-9E21-FBEA-6192-A32E220DF480}"/>
                </a:ext>
              </a:extLst>
            </p:cNvPr>
            <p:cNvSpPr/>
            <p:nvPr/>
          </p:nvSpPr>
          <p:spPr>
            <a:xfrm>
              <a:off x="1462854" y="1885027"/>
              <a:ext cx="1580894" cy="911543"/>
            </a:xfrm>
            <a:prstGeom prst="rect">
              <a:avLst/>
            </a:prstGeom>
            <a:noFill/>
            <a:ln w="44450">
              <a:solidFill>
                <a:srgbClr val="FF0000"/>
              </a:solidFill>
              <a:prstDash val="sysDot"/>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8" name="正方形/長方形 57">
              <a:extLst>
                <a:ext uri="{FF2B5EF4-FFF2-40B4-BE49-F238E27FC236}">
                  <a16:creationId xmlns:a16="http://schemas.microsoft.com/office/drawing/2014/main" id="{62AD1560-0D69-0835-8FD6-F1EEDDB122A1}"/>
                </a:ext>
              </a:extLst>
            </p:cNvPr>
            <p:cNvSpPr/>
            <p:nvPr/>
          </p:nvSpPr>
          <p:spPr>
            <a:xfrm>
              <a:off x="7255209" y="2854143"/>
              <a:ext cx="1518360" cy="288566"/>
            </a:xfrm>
            <a:prstGeom prst="rect">
              <a:avLst/>
            </a:prstGeom>
            <a:noFill/>
            <a:ln w="25400">
              <a:solidFill>
                <a:srgbClr val="FF0000"/>
              </a:solidFill>
              <a:prstDash val="sysDot"/>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9" name="テキスト ボックス 58">
              <a:extLst>
                <a:ext uri="{FF2B5EF4-FFF2-40B4-BE49-F238E27FC236}">
                  <a16:creationId xmlns:a16="http://schemas.microsoft.com/office/drawing/2014/main" id="{8E93FEF2-141C-0265-3695-6DD7215D69E7}"/>
                </a:ext>
              </a:extLst>
            </p:cNvPr>
            <p:cNvSpPr txBox="1"/>
            <p:nvPr/>
          </p:nvSpPr>
          <p:spPr>
            <a:xfrm>
              <a:off x="7610245" y="3593487"/>
              <a:ext cx="776871" cy="18252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n-ea"/>
                  <a:cs typeface="+mn-cs"/>
                </a:rPr>
                <a:t>圧着工具</a:t>
              </a:r>
              <a:endParaRPr kumimoji="1" lang="en-US" altLang="ja-JP" sz="1200" b="1" i="0" u="none" strike="noStrike" kern="1200" cap="none" spc="0" normalizeH="0" baseline="0" noProof="0" dirty="0">
                <a:ln>
                  <a:noFill/>
                </a:ln>
                <a:solidFill>
                  <a:prstClr val="black"/>
                </a:solidFill>
                <a:effectLst/>
                <a:uLnTx/>
                <a:uFillTx/>
                <a:latin typeface="+mn-ea"/>
                <a:cs typeface="+mn-cs"/>
              </a:endParaRPr>
            </a:p>
          </p:txBody>
        </p:sp>
        <p:pic>
          <p:nvPicPr>
            <p:cNvPr id="60" name="図 59">
              <a:extLst>
                <a:ext uri="{FF2B5EF4-FFF2-40B4-BE49-F238E27FC236}">
                  <a16:creationId xmlns:a16="http://schemas.microsoft.com/office/drawing/2014/main" id="{78634029-B8CB-3A02-E8F2-FC57C63A6067}"/>
                </a:ext>
              </a:extLst>
            </p:cNvPr>
            <p:cNvPicPr>
              <a:picLocks noChangeAspect="1"/>
            </p:cNvPicPr>
            <p:nvPr/>
          </p:nvPicPr>
          <p:blipFill>
            <a:blip r:embed="rId3"/>
            <a:stretch>
              <a:fillRect/>
            </a:stretch>
          </p:blipFill>
          <p:spPr>
            <a:xfrm>
              <a:off x="7573319" y="3266246"/>
              <a:ext cx="938067" cy="361590"/>
            </a:xfrm>
            <a:prstGeom prst="rect">
              <a:avLst/>
            </a:prstGeom>
          </p:spPr>
        </p:pic>
        <p:sp>
          <p:nvSpPr>
            <p:cNvPr id="61" name="正方形/長方形 60">
              <a:extLst>
                <a:ext uri="{FF2B5EF4-FFF2-40B4-BE49-F238E27FC236}">
                  <a16:creationId xmlns:a16="http://schemas.microsoft.com/office/drawing/2014/main" id="{B2640195-5172-D4F2-DE65-54BEB7DB72F7}"/>
                </a:ext>
              </a:extLst>
            </p:cNvPr>
            <p:cNvSpPr/>
            <p:nvPr/>
          </p:nvSpPr>
          <p:spPr>
            <a:xfrm>
              <a:off x="7252340" y="3207703"/>
              <a:ext cx="1518360" cy="675286"/>
            </a:xfrm>
            <a:prstGeom prst="rect">
              <a:avLst/>
            </a:prstGeom>
            <a:noFill/>
            <a:ln w="25400">
              <a:solidFill>
                <a:srgbClr val="FF0000"/>
              </a:solidFill>
              <a:prstDash val="sysDot"/>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2" name="テキスト ボックス 61">
              <a:extLst>
                <a:ext uri="{FF2B5EF4-FFF2-40B4-BE49-F238E27FC236}">
                  <a16:creationId xmlns:a16="http://schemas.microsoft.com/office/drawing/2014/main" id="{F2081FBE-9183-C60B-0CC2-69802AD7AE77}"/>
                </a:ext>
              </a:extLst>
            </p:cNvPr>
            <p:cNvSpPr txBox="1"/>
            <p:nvPr/>
          </p:nvSpPr>
          <p:spPr>
            <a:xfrm>
              <a:off x="2141416" y="4220377"/>
              <a:ext cx="1079323" cy="30420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n-ea"/>
                  <a:cs typeface="+mn-cs"/>
                </a:rPr>
                <a:t>ポール取付金具</a:t>
              </a:r>
              <a:endParaRPr kumimoji="1" lang="en-US" altLang="ja-JP" sz="1200" b="1" i="0" u="none" strike="noStrike" kern="1200" cap="none" spc="0" normalizeH="0" baseline="0" noProof="0" dirty="0">
                <a:ln>
                  <a:noFill/>
                </a:ln>
                <a:solidFill>
                  <a:prstClr val="black"/>
                </a:solidFill>
                <a:effectLst/>
                <a:uLnTx/>
                <a:uFillTx/>
                <a:latin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ea"/>
                  <a:cs typeface="+mn-cs"/>
                </a:rPr>
                <a:t>WV-QPL501W</a:t>
              </a:r>
            </a:p>
          </p:txBody>
        </p:sp>
        <p:pic>
          <p:nvPicPr>
            <p:cNvPr id="63" name="図 62">
              <a:extLst>
                <a:ext uri="{FF2B5EF4-FFF2-40B4-BE49-F238E27FC236}">
                  <a16:creationId xmlns:a16="http://schemas.microsoft.com/office/drawing/2014/main" id="{E23D844E-1717-BA1A-5192-37CA88D88F9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54000" y1="51411" x2="54000" y2="51750"/>
                          <a14:foregroundMark x1="54000" y1="50250" x2="54000" y2="50500"/>
                          <a14:foregroundMark x1="53833" y1="60750" x2="53833" y2="60750"/>
                          <a14:foregroundMark x1="38667" y1="46750" x2="38667" y2="46750"/>
                          <a14:foregroundMark x1="39167" y1="55500" x2="39167" y2="55500"/>
                          <a14:backgroundMark x1="38833" y1="46500" x2="38833" y2="46500"/>
                          <a14:backgroundMark x1="38833" y1="56000" x2="38833" y2="56000"/>
                          <a14:backgroundMark x1="54667" y1="50500" x2="54667" y2="50500"/>
                          <a14:backgroundMark x1="53833" y1="58500" x2="53833" y2="58500"/>
                          <a14:backgroundMark x1="54000" y1="49250" x2="54000" y2="49250"/>
                          <a14:backgroundMark x1="53167" y1="51250" x2="53167" y2="51250"/>
                          <a14:backgroundMark x1="53667" y1="51250" x2="53667" y2="51250"/>
                          <a14:backgroundMark x1="54667" y1="51750" x2="54667" y2="51750"/>
                          <a14:backgroundMark x1="53833" y1="50750" x2="53833" y2="50750"/>
                          <a14:backgroundMark x1="54333" y1="51250" x2="54333" y2="51250"/>
                          <a14:backgroundMark x1="54167" y1="50250" x2="54167" y2="50250"/>
                          <a14:backgroundMark x1="54167" y1="49750" x2="54167" y2="49750"/>
                          <a14:backgroundMark x1="54167" y1="50500" x2="54333" y2="51250"/>
                          <a14:backgroundMark x1="54000" y1="51500" x2="54000" y2="51500"/>
                          <a14:backgroundMark x1="53667" y1="50000" x2="53667" y2="50000"/>
                          <a14:backgroundMark x1="54167" y1="50000" x2="54167" y2="50000"/>
                          <a14:backgroundMark x1="69500" y1="35500" x2="69500" y2="35500"/>
                          <a14:backgroundMark x1="70000" y1="32250" x2="70000" y2="32250"/>
                          <a14:backgroundMark x1="70000" y1="39250" x2="70000" y2="39250"/>
                          <a14:backgroundMark x1="69667" y1="31250" x2="69667" y2="31250"/>
                          <a14:backgroundMark x1="64000" y1="24750" x2="64000" y2="24750"/>
                          <a14:backgroundMark x1="70000" y1="40250" x2="70000" y2="40250"/>
                          <a14:backgroundMark x1="69833" y1="62500" x2="69833" y2="62500"/>
                          <a14:backgroundMark x1="69667" y1="66250" x2="69667" y2="66250"/>
                          <a14:backgroundMark x1="69667" y1="69750" x2="69667" y2="69750"/>
                          <a14:backgroundMark x1="70000" y1="73000" x2="70000" y2="73000"/>
                          <a14:backgroundMark x1="69500" y1="63000" x2="69500" y2="63000"/>
                          <a14:backgroundMark x1="57833" y1="51250" x2="57833" y2="51250"/>
                          <a14:backgroundMark x1="58667" y1="60750" x2="58667" y2="60750"/>
                          <a14:backgroundMark x1="58667" y1="51250" x2="58667" y2="51250"/>
                          <a14:backgroundMark x1="69833" y1="67750" x2="69833" y2="67750"/>
                          <a14:backgroundMark x1="38833" y1="55000" x2="38833" y2="55000"/>
                          <a14:backgroundMark x1="38833" y1="54000" x2="38833" y2="54000"/>
                          <a14:backgroundMark x1="38833" y1="55750" x2="38833" y2="55750"/>
                        </a14:backgroundRemoval>
                      </a14:imgEffect>
                    </a14:imgLayer>
                  </a14:imgProps>
                </a:ext>
              </a:extLst>
            </a:blip>
            <a:srcRect l="27717" t="10172" r="27473" b="9536"/>
            <a:stretch/>
          </p:blipFill>
          <p:spPr>
            <a:xfrm>
              <a:off x="2389133" y="3421076"/>
              <a:ext cx="647794" cy="773844"/>
            </a:xfrm>
            <a:prstGeom prst="rect">
              <a:avLst/>
            </a:prstGeom>
            <a:ln>
              <a:noFill/>
            </a:ln>
            <a:effectLst>
              <a:outerShdw blurRad="190500" algn="tl" rotWithShape="0">
                <a:srgbClr val="000000">
                  <a:alpha val="70000"/>
                </a:srgbClr>
              </a:outerShdw>
            </a:effectLst>
          </p:spPr>
        </p:pic>
        <p:sp>
          <p:nvSpPr>
            <p:cNvPr id="64" name="テキスト ボックス 63">
              <a:extLst>
                <a:ext uri="{FF2B5EF4-FFF2-40B4-BE49-F238E27FC236}">
                  <a16:creationId xmlns:a16="http://schemas.microsoft.com/office/drawing/2014/main" id="{5E09EE5D-D4DE-203C-5CF7-82E3DA3B843C}"/>
                </a:ext>
              </a:extLst>
            </p:cNvPr>
            <p:cNvSpPr txBox="1"/>
            <p:nvPr/>
          </p:nvSpPr>
          <p:spPr>
            <a:xfrm>
              <a:off x="511879" y="4291520"/>
              <a:ext cx="1079323" cy="30420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n-ea"/>
                  <a:cs typeface="+mn-cs"/>
                </a:rPr>
                <a:t>単管クランプ</a:t>
              </a:r>
              <a:endParaRPr kumimoji="1" lang="en-US" altLang="ja-JP" sz="1200" b="1" i="0" u="none" strike="noStrike" kern="1200" cap="none" spc="0" normalizeH="0" baseline="0" noProof="0" dirty="0">
                <a:ln>
                  <a:noFill/>
                </a:ln>
                <a:solidFill>
                  <a:prstClr val="black"/>
                </a:solidFill>
                <a:effectLst/>
                <a:uLnTx/>
                <a:uFillTx/>
                <a:latin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mn-ea"/>
                </a:rPr>
                <a:t>クランプ保持金具</a:t>
              </a:r>
              <a:endParaRPr kumimoji="1" lang="en-US" altLang="ja-JP" sz="1200" b="1" i="0" u="none" strike="noStrike" kern="1200" cap="none" spc="0" normalizeH="0" baseline="0" noProof="0" dirty="0">
                <a:ln>
                  <a:noFill/>
                </a:ln>
                <a:solidFill>
                  <a:prstClr val="black"/>
                </a:solidFill>
                <a:effectLst/>
                <a:uLnTx/>
                <a:uFillTx/>
                <a:latin typeface="+mn-ea"/>
                <a:cs typeface="+mn-cs"/>
              </a:endParaRPr>
            </a:p>
          </p:txBody>
        </p:sp>
        <p:pic>
          <p:nvPicPr>
            <p:cNvPr id="65" name="図 64">
              <a:extLst>
                <a:ext uri="{FF2B5EF4-FFF2-40B4-BE49-F238E27FC236}">
                  <a16:creationId xmlns:a16="http://schemas.microsoft.com/office/drawing/2014/main" id="{E70851C2-F565-F3E7-215C-44B2C114F6D3}"/>
                </a:ext>
              </a:extLst>
            </p:cNvPr>
            <p:cNvPicPr>
              <a:picLocks noChangeAspect="1"/>
            </p:cNvPicPr>
            <p:nvPr/>
          </p:nvPicPr>
          <p:blipFill>
            <a:blip r:embed="rId6"/>
            <a:stretch>
              <a:fillRect/>
            </a:stretch>
          </p:blipFill>
          <p:spPr>
            <a:xfrm>
              <a:off x="472396" y="3331485"/>
              <a:ext cx="1196430" cy="995870"/>
            </a:xfrm>
            <a:prstGeom prst="rect">
              <a:avLst/>
            </a:prstGeom>
          </p:spPr>
        </p:pic>
        <p:sp>
          <p:nvSpPr>
            <p:cNvPr id="66" name="正方形/長方形 65">
              <a:extLst>
                <a:ext uri="{FF2B5EF4-FFF2-40B4-BE49-F238E27FC236}">
                  <a16:creationId xmlns:a16="http://schemas.microsoft.com/office/drawing/2014/main" id="{8DDE0C49-6B06-85C8-7C71-18333A82683F}"/>
                </a:ext>
              </a:extLst>
            </p:cNvPr>
            <p:cNvSpPr/>
            <p:nvPr/>
          </p:nvSpPr>
          <p:spPr>
            <a:xfrm>
              <a:off x="212037" y="3331485"/>
              <a:ext cx="1679004" cy="1304280"/>
            </a:xfrm>
            <a:prstGeom prst="rect">
              <a:avLst/>
            </a:prstGeom>
            <a:noFill/>
            <a:ln w="44450">
              <a:solidFill>
                <a:srgbClr val="FF0000"/>
              </a:solidFill>
              <a:prstDash val="sysDot"/>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7" name="テキスト ボックス 66">
              <a:extLst>
                <a:ext uri="{FF2B5EF4-FFF2-40B4-BE49-F238E27FC236}">
                  <a16:creationId xmlns:a16="http://schemas.microsoft.com/office/drawing/2014/main" id="{62128817-7A6F-E8C3-C835-3E3D07E345AD}"/>
                </a:ext>
              </a:extLst>
            </p:cNvPr>
            <p:cNvSpPr txBox="1"/>
            <p:nvPr/>
          </p:nvSpPr>
          <p:spPr>
            <a:xfrm>
              <a:off x="4695906" y="655699"/>
              <a:ext cx="1642379" cy="326428"/>
            </a:xfrm>
            <a:prstGeom prst="rect">
              <a:avLst/>
            </a:prstGeom>
            <a:solidFill>
              <a:srgbClr val="7FCABE"/>
            </a:solidFill>
            <a:ln w="3175">
              <a:solidFill>
                <a:srgbClr val="6464E6"/>
              </a:solidFill>
            </a:ln>
          </p:spPr>
          <p:txBody>
            <a:bodyPr wrap="square" lIns="36000" tIns="18000" rIns="36000" bIns="18000" rtlCol="0" anchor="ctr" anchorCtr="0">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altLang="ja-JP" sz="1800" b="1" i="0" u="none" strike="noStrike" kern="0" cap="none" spc="0" normalizeH="0" baseline="0" noProof="0" dirty="0">
                  <a:ln>
                    <a:noFill/>
                  </a:ln>
                  <a:solidFill>
                    <a:srgbClr val="000000">
                      <a:lumMod val="85000"/>
                      <a:lumOff val="15000"/>
                    </a:srgbClr>
                  </a:solidFill>
                  <a:effectLst/>
                  <a:uLnTx/>
                  <a:uFillTx/>
                  <a:latin typeface="+mn-ea"/>
                </a:rPr>
                <a:t>SD</a:t>
              </a:r>
              <a:r>
                <a:rPr kumimoji="0" lang="ja-JP" altLang="en-US" sz="1800" b="1" i="0" u="none" strike="noStrike" kern="0" cap="none" spc="0" normalizeH="0" baseline="0" noProof="0" dirty="0">
                  <a:ln>
                    <a:noFill/>
                  </a:ln>
                  <a:solidFill>
                    <a:srgbClr val="000000">
                      <a:lumMod val="85000"/>
                      <a:lumOff val="15000"/>
                    </a:srgbClr>
                  </a:solidFill>
                  <a:effectLst/>
                  <a:uLnTx/>
                  <a:uFillTx/>
                  <a:latin typeface="+mn-ea"/>
                </a:rPr>
                <a:t>メモリーカード</a:t>
              </a:r>
              <a:endParaRPr kumimoji="0" lang="en-US" altLang="ja-JP" sz="1800" b="1" i="0" u="none" strike="noStrike" kern="0" cap="none" spc="0" normalizeH="0" baseline="0" noProof="0" dirty="0">
                <a:ln>
                  <a:noFill/>
                </a:ln>
                <a:solidFill>
                  <a:srgbClr val="000000">
                    <a:lumMod val="85000"/>
                    <a:lumOff val="15000"/>
                  </a:srgbClr>
                </a:solidFill>
                <a:effectLst/>
                <a:uLnTx/>
                <a:uFillTx/>
                <a:latin typeface="+mn-ea"/>
              </a:endParaRPr>
            </a:p>
          </p:txBody>
        </p:sp>
        <p:sp>
          <p:nvSpPr>
            <p:cNvPr id="68" name="テキスト ボックス 67">
              <a:extLst>
                <a:ext uri="{FF2B5EF4-FFF2-40B4-BE49-F238E27FC236}">
                  <a16:creationId xmlns:a16="http://schemas.microsoft.com/office/drawing/2014/main" id="{BEF21138-F7D4-837C-65DC-E58C6CABD3E8}"/>
                </a:ext>
              </a:extLst>
            </p:cNvPr>
            <p:cNvSpPr txBox="1"/>
            <p:nvPr/>
          </p:nvSpPr>
          <p:spPr>
            <a:xfrm>
              <a:off x="164142" y="763165"/>
              <a:ext cx="1248515" cy="326428"/>
            </a:xfrm>
            <a:prstGeom prst="rect">
              <a:avLst/>
            </a:prstGeom>
            <a:solidFill>
              <a:srgbClr val="7FCABE"/>
            </a:solidFill>
            <a:ln w="63500">
              <a:solidFill>
                <a:srgbClr val="6464E6"/>
              </a:solidFill>
            </a:ln>
          </p:spPr>
          <p:txBody>
            <a:bodyPr wrap="square" lIns="36000" tIns="18000" rIns="36000" bIns="18000" rtlCol="0" anchor="ctr" anchorCtr="0">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altLang="ja-JP" sz="1800" b="1" i="0" u="none" strike="noStrike" kern="0" cap="none" spc="0" normalizeH="0" baseline="0" noProof="0" dirty="0">
                  <a:ln>
                    <a:noFill/>
                  </a:ln>
                  <a:solidFill>
                    <a:srgbClr val="000000">
                      <a:lumMod val="85000"/>
                      <a:lumOff val="15000"/>
                    </a:srgbClr>
                  </a:solidFill>
                  <a:effectLst/>
                  <a:uLnTx/>
                  <a:uFillTx/>
                  <a:latin typeface="+mn-ea"/>
                </a:rPr>
                <a:t>SIM</a:t>
              </a:r>
            </a:p>
          </p:txBody>
        </p:sp>
        <p:sp>
          <p:nvSpPr>
            <p:cNvPr id="69" name="テキスト ボックス 68">
              <a:extLst>
                <a:ext uri="{FF2B5EF4-FFF2-40B4-BE49-F238E27FC236}">
                  <a16:creationId xmlns:a16="http://schemas.microsoft.com/office/drawing/2014/main" id="{5362EC50-6C38-0CF9-9FEA-66345C6E818C}"/>
                </a:ext>
              </a:extLst>
            </p:cNvPr>
            <p:cNvSpPr txBox="1"/>
            <p:nvPr/>
          </p:nvSpPr>
          <p:spPr>
            <a:xfrm>
              <a:off x="181728" y="2923568"/>
              <a:ext cx="1248515" cy="326428"/>
            </a:xfrm>
            <a:prstGeom prst="rect">
              <a:avLst/>
            </a:prstGeom>
            <a:solidFill>
              <a:srgbClr val="7FCABE"/>
            </a:solidFill>
            <a:ln w="63500">
              <a:solidFill>
                <a:srgbClr val="6464E6"/>
              </a:solidFill>
            </a:ln>
          </p:spPr>
          <p:txBody>
            <a:bodyPr wrap="square" lIns="36000" tIns="18000" rIns="36000" bIns="18000" rtlCol="0" anchor="ctr" anchorCtr="0">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1800" b="1" kern="0" dirty="0">
                  <a:solidFill>
                    <a:srgbClr val="000000">
                      <a:lumMod val="85000"/>
                      <a:lumOff val="15000"/>
                    </a:srgbClr>
                  </a:solidFill>
                  <a:latin typeface="+mn-ea"/>
                </a:rPr>
                <a:t>金具</a:t>
              </a:r>
              <a:endParaRPr kumimoji="0" lang="en-US" altLang="ja-JP" sz="1800" b="1" i="0" u="none" strike="noStrike" kern="0" cap="none" spc="0" normalizeH="0" baseline="0" noProof="0" dirty="0">
                <a:ln>
                  <a:noFill/>
                </a:ln>
                <a:solidFill>
                  <a:srgbClr val="000000">
                    <a:lumMod val="85000"/>
                    <a:lumOff val="15000"/>
                  </a:srgbClr>
                </a:solidFill>
                <a:effectLst/>
                <a:uLnTx/>
                <a:uFillTx/>
                <a:latin typeface="+mn-ea"/>
              </a:endParaRPr>
            </a:p>
          </p:txBody>
        </p:sp>
        <p:sp>
          <p:nvSpPr>
            <p:cNvPr id="70" name="テキスト ボックス 69">
              <a:extLst>
                <a:ext uri="{FF2B5EF4-FFF2-40B4-BE49-F238E27FC236}">
                  <a16:creationId xmlns:a16="http://schemas.microsoft.com/office/drawing/2014/main" id="{0A808D41-D637-3E56-70A2-71712477182F}"/>
                </a:ext>
              </a:extLst>
            </p:cNvPr>
            <p:cNvSpPr txBox="1"/>
            <p:nvPr/>
          </p:nvSpPr>
          <p:spPr>
            <a:xfrm>
              <a:off x="171900" y="1702854"/>
              <a:ext cx="1248515" cy="546283"/>
            </a:xfrm>
            <a:prstGeom prst="rect">
              <a:avLst/>
            </a:prstGeom>
            <a:solidFill>
              <a:srgbClr val="7FCABE"/>
            </a:solidFill>
            <a:ln w="63500">
              <a:solidFill>
                <a:srgbClr val="6464E6"/>
              </a:solidFill>
            </a:ln>
          </p:spPr>
          <p:txBody>
            <a:bodyPr wrap="square" lIns="36000" tIns="18000" rIns="36000" bIns="18000" rtlCol="0" anchor="ctr" anchorCtr="0">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1800" b="1" kern="0" dirty="0">
                  <a:solidFill>
                    <a:srgbClr val="000000">
                      <a:lumMod val="85000"/>
                      <a:lumOff val="15000"/>
                    </a:srgbClr>
                  </a:solidFill>
                  <a:latin typeface="+mn-ea"/>
                </a:rPr>
                <a:t>設定用</a:t>
              </a:r>
              <a:endParaRPr kumimoji="0" lang="en-US" altLang="ja-JP" sz="1800" b="1" kern="0" dirty="0">
                <a:solidFill>
                  <a:srgbClr val="000000">
                    <a:lumMod val="85000"/>
                    <a:lumOff val="15000"/>
                  </a:srgbClr>
                </a:solidFill>
                <a:latin typeface="+mn-ea"/>
              </a:endParaRPr>
            </a:p>
            <a:p>
              <a:pPr marL="0" marR="0" lvl="0" indent="0" algn="ctr" defTabSz="457200" eaLnBrk="1" fontAlgn="base" latinLnBrk="0" hangingPunct="1">
                <a:lnSpc>
                  <a:spcPct val="100000"/>
                </a:lnSpc>
                <a:spcBef>
                  <a:spcPct val="0"/>
                </a:spcBef>
                <a:spcAft>
                  <a:spcPct val="0"/>
                </a:spcAft>
                <a:buClrTx/>
                <a:buSzTx/>
                <a:buFontTx/>
                <a:buNone/>
                <a:tabLst/>
                <a:defRPr/>
              </a:pPr>
              <a:r>
                <a:rPr kumimoji="0" lang="en-US" altLang="ja-JP" sz="1800" b="1" kern="0" dirty="0">
                  <a:solidFill>
                    <a:srgbClr val="000000">
                      <a:lumMod val="85000"/>
                      <a:lumOff val="15000"/>
                    </a:srgbClr>
                  </a:solidFill>
                  <a:latin typeface="+mn-ea"/>
                </a:rPr>
                <a:t>USB/LAN</a:t>
              </a:r>
              <a:r>
                <a:rPr kumimoji="0" lang="ja-JP" altLang="en-US" sz="1800" b="1" kern="0" dirty="0">
                  <a:solidFill>
                    <a:srgbClr val="000000">
                      <a:lumMod val="85000"/>
                      <a:lumOff val="15000"/>
                    </a:srgbClr>
                  </a:solidFill>
                  <a:latin typeface="+mn-ea"/>
                </a:rPr>
                <a:t>変換</a:t>
              </a:r>
              <a:endParaRPr kumimoji="0" lang="en-US" altLang="ja-JP" sz="1800" b="1" i="0" u="none" strike="noStrike" kern="0" cap="none" spc="0" normalizeH="0" baseline="0" noProof="0" dirty="0">
                <a:ln>
                  <a:noFill/>
                </a:ln>
                <a:solidFill>
                  <a:srgbClr val="000000">
                    <a:lumMod val="85000"/>
                    <a:lumOff val="15000"/>
                  </a:srgbClr>
                </a:solidFill>
                <a:effectLst/>
                <a:uLnTx/>
                <a:uFillTx/>
                <a:latin typeface="+mn-ea"/>
              </a:endParaRPr>
            </a:p>
          </p:txBody>
        </p:sp>
        <p:sp>
          <p:nvSpPr>
            <p:cNvPr id="71" name="テキスト ボックス 70">
              <a:extLst>
                <a:ext uri="{FF2B5EF4-FFF2-40B4-BE49-F238E27FC236}">
                  <a16:creationId xmlns:a16="http://schemas.microsoft.com/office/drawing/2014/main" id="{BDDA6174-47DE-94EC-9985-8EBCD60E647D}"/>
                </a:ext>
              </a:extLst>
            </p:cNvPr>
            <p:cNvSpPr txBox="1"/>
            <p:nvPr/>
          </p:nvSpPr>
          <p:spPr>
            <a:xfrm>
              <a:off x="5668833" y="2113255"/>
              <a:ext cx="1780973" cy="326428"/>
            </a:xfrm>
            <a:prstGeom prst="rect">
              <a:avLst/>
            </a:prstGeom>
            <a:solidFill>
              <a:srgbClr val="7FCABE"/>
            </a:solidFill>
            <a:ln w="3175">
              <a:solidFill>
                <a:srgbClr val="6464E6"/>
              </a:solidFill>
            </a:ln>
          </p:spPr>
          <p:txBody>
            <a:bodyPr wrap="square" lIns="36000" tIns="18000" rIns="36000" bIns="18000" rtlCol="0" anchor="ctr" anchorCtr="0">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1800" b="1" i="0" u="none" strike="noStrike" kern="0" cap="none" spc="0" normalizeH="0" baseline="0" noProof="0" dirty="0">
                  <a:ln>
                    <a:noFill/>
                  </a:ln>
                  <a:solidFill>
                    <a:srgbClr val="000000">
                      <a:lumMod val="85000"/>
                      <a:lumOff val="15000"/>
                    </a:srgbClr>
                  </a:solidFill>
                  <a:effectLst/>
                  <a:uLnTx/>
                  <a:uFillTx/>
                  <a:latin typeface="+mn-ea"/>
                </a:rPr>
                <a:t>外部インターフェース</a:t>
              </a:r>
              <a:endParaRPr kumimoji="0" lang="en-US" altLang="ja-JP" sz="1800" b="1" i="0" u="none" strike="noStrike" kern="0" cap="none" spc="0" normalizeH="0" baseline="0" noProof="0" dirty="0">
                <a:ln>
                  <a:noFill/>
                </a:ln>
                <a:solidFill>
                  <a:srgbClr val="000000">
                    <a:lumMod val="85000"/>
                    <a:lumOff val="15000"/>
                  </a:srgbClr>
                </a:solidFill>
                <a:effectLst/>
                <a:uLnTx/>
                <a:uFillTx/>
                <a:latin typeface="+mn-ea"/>
              </a:endParaRPr>
            </a:p>
          </p:txBody>
        </p:sp>
        <p:cxnSp>
          <p:nvCxnSpPr>
            <p:cNvPr id="72" name="直線矢印コネクタ 71">
              <a:extLst>
                <a:ext uri="{FF2B5EF4-FFF2-40B4-BE49-F238E27FC236}">
                  <a16:creationId xmlns:a16="http://schemas.microsoft.com/office/drawing/2014/main" id="{B090A38D-7885-F40A-A6D3-4E6AC4F33D1C}"/>
                </a:ext>
              </a:extLst>
            </p:cNvPr>
            <p:cNvCxnSpPr>
              <a:cxnSpLocks/>
              <a:endCxn id="58" idx="0"/>
            </p:cNvCxnSpPr>
            <p:nvPr/>
          </p:nvCxnSpPr>
          <p:spPr>
            <a:xfrm flipH="1">
              <a:off x="8014389" y="2604312"/>
              <a:ext cx="14074" cy="24983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73" name="テキスト ボックス 72">
              <a:extLst>
                <a:ext uri="{FF2B5EF4-FFF2-40B4-BE49-F238E27FC236}">
                  <a16:creationId xmlns:a16="http://schemas.microsoft.com/office/drawing/2014/main" id="{52F78355-04E0-78C0-98C9-76D46063BD06}"/>
                </a:ext>
              </a:extLst>
            </p:cNvPr>
            <p:cNvSpPr txBox="1"/>
            <p:nvPr/>
          </p:nvSpPr>
          <p:spPr>
            <a:xfrm>
              <a:off x="7308856" y="682735"/>
              <a:ext cx="1813683" cy="547575"/>
            </a:xfrm>
            <a:prstGeom prst="rect">
              <a:avLst/>
            </a:prstGeom>
            <a:noFill/>
          </p:spPr>
          <p:txBody>
            <a:bodyPr wrap="square" rtlCol="0">
              <a:spAutoFit/>
            </a:bodyPr>
            <a:lstStyle/>
            <a:p>
              <a:pPr marL="0" marR="0" lvl="0" indent="0" defTabSz="685800" rtl="0" eaLnBrk="1" fontAlgn="auto" latinLnBrk="0" hangingPunct="1">
                <a:lnSpc>
                  <a:spcPct val="100000"/>
                </a:lnSpc>
                <a:spcBef>
                  <a:spcPts val="0"/>
                </a:spcBef>
                <a:spcAft>
                  <a:spcPts val="0"/>
                </a:spcAft>
                <a:buClrTx/>
                <a:buSzTx/>
                <a:buFontTx/>
                <a:buNone/>
                <a:tabLst/>
                <a:defRPr/>
              </a:pPr>
              <a:r>
                <a:rPr lang="ja-JP" altLang="en-US" sz="1200" b="1" dirty="0">
                  <a:solidFill>
                    <a:srgbClr val="FF0000"/>
                  </a:solidFill>
                  <a:latin typeface="+mn-ea"/>
                </a:rPr>
                <a:t>赤点線枠　：他社調達品</a:t>
              </a:r>
              <a:endParaRPr lang="en-US" altLang="ja-JP" sz="1200" b="1" dirty="0">
                <a:solidFill>
                  <a:srgbClr val="FF0000"/>
                </a:solidFill>
                <a:latin typeface="+mn-ea"/>
              </a:endParaRPr>
            </a:p>
            <a:p>
              <a:pPr marL="0" marR="0" lvl="0" indent="0" defTabSz="685800" rtl="0" eaLnBrk="1" fontAlgn="auto" latinLnBrk="0" hangingPunct="1">
                <a:lnSpc>
                  <a:spcPct val="100000"/>
                </a:lnSpc>
                <a:spcBef>
                  <a:spcPts val="0"/>
                </a:spcBef>
                <a:spcAft>
                  <a:spcPts val="0"/>
                </a:spcAft>
                <a:buClrTx/>
                <a:buSzTx/>
                <a:buFontTx/>
                <a:buNone/>
                <a:tabLst/>
                <a:defRPr/>
              </a:pPr>
              <a:endParaRPr lang="en-US" altLang="ja-JP" sz="1200" b="1" dirty="0">
                <a:solidFill>
                  <a:srgbClr val="FF0000"/>
                </a:solidFill>
                <a:latin typeface="+mn-ea"/>
              </a:endParaRPr>
            </a:p>
            <a:p>
              <a:pPr marL="0" marR="0" lvl="0" indent="0" defTabSz="685800" rtl="0" eaLnBrk="1" fontAlgn="auto" latinLnBrk="0" hangingPunct="1">
                <a:lnSpc>
                  <a:spcPct val="100000"/>
                </a:lnSpc>
                <a:spcBef>
                  <a:spcPts val="0"/>
                </a:spcBef>
                <a:spcAft>
                  <a:spcPts val="0"/>
                </a:spcAft>
                <a:buClrTx/>
                <a:buSzTx/>
                <a:buFontTx/>
                <a:buNone/>
                <a:tabLst/>
                <a:defRPr/>
              </a:pPr>
              <a:endParaRPr lang="en-US" altLang="ja-JP" sz="1200" b="1" dirty="0">
                <a:solidFill>
                  <a:srgbClr val="FF0000"/>
                </a:solidFill>
                <a:latin typeface="+mn-ea"/>
              </a:endParaRPr>
            </a:p>
            <a:p>
              <a:pPr marL="0" marR="0" lvl="0" indent="0" defTabSz="685800" rtl="0" eaLnBrk="1" fontAlgn="auto" latinLnBrk="0" hangingPunct="1">
                <a:lnSpc>
                  <a:spcPct val="100000"/>
                </a:lnSpc>
                <a:spcBef>
                  <a:spcPts val="0"/>
                </a:spcBef>
                <a:spcAft>
                  <a:spcPts val="0"/>
                </a:spcAft>
                <a:buClrTx/>
                <a:buSzTx/>
                <a:buFontTx/>
                <a:buNone/>
                <a:tabLst/>
                <a:defRPr/>
              </a:pPr>
              <a:r>
                <a:rPr lang="ja-JP" altLang="en-US" sz="1200" b="1" dirty="0">
                  <a:solidFill>
                    <a:srgbClr val="0070C0"/>
                  </a:solidFill>
                  <a:latin typeface="+mn-ea"/>
                </a:rPr>
                <a:t>青二重枠　：</a:t>
              </a:r>
              <a:r>
                <a:rPr lang="en-US" altLang="ja-JP" sz="1200" b="1" dirty="0" err="1">
                  <a:solidFill>
                    <a:srgbClr val="0070C0"/>
                  </a:solidFill>
                  <a:latin typeface="+mn-ea"/>
                </a:rPr>
                <a:t>i</a:t>
              </a:r>
              <a:r>
                <a:rPr lang="en-US" altLang="ja-JP" sz="1200" b="1" dirty="0">
                  <a:solidFill>
                    <a:srgbClr val="0070C0"/>
                  </a:solidFill>
                  <a:latin typeface="+mn-ea"/>
                </a:rPr>
                <a:t>-PRO</a:t>
              </a:r>
              <a:r>
                <a:rPr lang="ja-JP" altLang="en-US" sz="1200" b="1" dirty="0">
                  <a:solidFill>
                    <a:srgbClr val="0070C0"/>
                  </a:solidFill>
                  <a:latin typeface="+mn-ea"/>
                </a:rPr>
                <a:t>製品</a:t>
              </a:r>
              <a:endParaRPr lang="en-US" altLang="ja-JP" sz="1200" b="1" dirty="0">
                <a:solidFill>
                  <a:srgbClr val="0070C0"/>
                </a:solidFill>
                <a:latin typeface="+mn-ea"/>
              </a:endParaRPr>
            </a:p>
          </p:txBody>
        </p:sp>
        <p:sp>
          <p:nvSpPr>
            <p:cNvPr id="74" name="テキスト ボックス 73">
              <a:extLst>
                <a:ext uri="{FF2B5EF4-FFF2-40B4-BE49-F238E27FC236}">
                  <a16:creationId xmlns:a16="http://schemas.microsoft.com/office/drawing/2014/main" id="{ECB838F3-1E30-6A92-E158-F4786F28D5AF}"/>
                </a:ext>
              </a:extLst>
            </p:cNvPr>
            <p:cNvSpPr txBox="1"/>
            <p:nvPr/>
          </p:nvSpPr>
          <p:spPr>
            <a:xfrm>
              <a:off x="5053419" y="3731825"/>
              <a:ext cx="1780973" cy="326428"/>
            </a:xfrm>
            <a:prstGeom prst="rect">
              <a:avLst/>
            </a:prstGeom>
            <a:solidFill>
              <a:srgbClr val="7FCABE"/>
            </a:solidFill>
            <a:ln w="3175">
              <a:solidFill>
                <a:srgbClr val="6464E6"/>
              </a:solidFill>
            </a:ln>
          </p:spPr>
          <p:txBody>
            <a:bodyPr wrap="square" lIns="36000" tIns="18000" rIns="36000" bIns="18000" rtlCol="0" anchor="ctr" anchorCtr="0">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altLang="ja-JP" sz="1800" b="1" i="0" u="none" strike="noStrike" kern="0" cap="none" spc="0" normalizeH="0" baseline="0" noProof="0" dirty="0">
                  <a:ln>
                    <a:noFill/>
                  </a:ln>
                  <a:solidFill>
                    <a:srgbClr val="000000">
                      <a:lumMod val="85000"/>
                      <a:lumOff val="15000"/>
                    </a:srgbClr>
                  </a:solidFill>
                  <a:effectLst/>
                  <a:uLnTx/>
                  <a:uFillTx/>
                  <a:latin typeface="+mn-ea"/>
                </a:rPr>
                <a:t>Remo.</a:t>
              </a:r>
              <a:r>
                <a:rPr kumimoji="0" lang="ja-JP" altLang="en-US" sz="1800" b="1" i="0" u="none" strike="noStrike" kern="0" cap="none" spc="0" normalizeH="0" baseline="0" noProof="0" dirty="0">
                  <a:ln>
                    <a:noFill/>
                  </a:ln>
                  <a:solidFill>
                    <a:srgbClr val="000000">
                      <a:lumMod val="85000"/>
                      <a:lumOff val="15000"/>
                    </a:srgbClr>
                  </a:solidFill>
                  <a:effectLst/>
                  <a:uLnTx/>
                  <a:uFillTx/>
                  <a:latin typeface="+mn-ea"/>
                </a:rPr>
                <a:t>ライセンス</a:t>
              </a:r>
              <a:r>
                <a:rPr kumimoji="0" lang="en-US" altLang="ja-JP" sz="1800" b="1" i="0" u="none" strike="noStrike" kern="0" cap="none" spc="0" normalizeH="0" baseline="0" noProof="0" dirty="0">
                  <a:ln>
                    <a:noFill/>
                  </a:ln>
                  <a:solidFill>
                    <a:srgbClr val="000000">
                      <a:lumMod val="85000"/>
                      <a:lumOff val="15000"/>
                    </a:srgbClr>
                  </a:solidFill>
                  <a:effectLst/>
                  <a:uLnTx/>
                  <a:uFillTx/>
                  <a:latin typeface="+mn-ea"/>
                </a:rPr>
                <a:t>※</a:t>
              </a:r>
            </a:p>
          </p:txBody>
        </p:sp>
        <p:sp>
          <p:nvSpPr>
            <p:cNvPr id="75" name="テキスト ボックス 74">
              <a:extLst>
                <a:ext uri="{FF2B5EF4-FFF2-40B4-BE49-F238E27FC236}">
                  <a16:creationId xmlns:a16="http://schemas.microsoft.com/office/drawing/2014/main" id="{2AFF70D6-FF2A-8ADE-B87E-999565E4FFED}"/>
                </a:ext>
              </a:extLst>
            </p:cNvPr>
            <p:cNvSpPr txBox="1"/>
            <p:nvPr/>
          </p:nvSpPr>
          <p:spPr>
            <a:xfrm>
              <a:off x="4961825" y="4142689"/>
              <a:ext cx="2474345" cy="425892"/>
            </a:xfrm>
            <a:prstGeom prst="rect">
              <a:avLst/>
            </a:prstGeom>
            <a:noFill/>
          </p:spPr>
          <p:txBody>
            <a:bodyPr wrap="square" rtlCol="0">
              <a:spAutoFit/>
            </a:bodyPr>
            <a:lstStyle/>
            <a:p>
              <a:pPr marL="0" marR="0" lvl="0" indent="0" defTabSz="6858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ea"/>
                  <a:cs typeface="+mn-cs"/>
                </a:rPr>
                <a:t>DG-JLE***W</a:t>
              </a:r>
            </a:p>
            <a:p>
              <a:pPr marL="0" marR="0" lvl="0" indent="0" defTabSz="6858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n-ea"/>
                  <a:cs typeface="+mn-cs"/>
                </a:rPr>
                <a:t>・</a:t>
              </a:r>
              <a:r>
                <a:rPr kumimoji="1" lang="en-US" altLang="ja-JP" sz="1200" b="1" i="0" u="none" strike="noStrike" kern="1200" cap="none" spc="0" normalizeH="0" baseline="0" noProof="0" dirty="0">
                  <a:ln>
                    <a:noFill/>
                  </a:ln>
                  <a:solidFill>
                    <a:prstClr val="black"/>
                  </a:solidFill>
                  <a:effectLst/>
                  <a:uLnTx/>
                  <a:uFillTx/>
                  <a:latin typeface="+mn-ea"/>
                  <a:cs typeface="+mn-cs"/>
                </a:rPr>
                <a:t>Remo.</a:t>
              </a:r>
              <a:r>
                <a:rPr kumimoji="1" lang="ja-JP" altLang="en-US" sz="1200" b="1" i="0" u="none" strike="noStrike" kern="1200" cap="none" spc="0" normalizeH="0" baseline="0" noProof="0" dirty="0">
                  <a:ln>
                    <a:noFill/>
                  </a:ln>
                  <a:solidFill>
                    <a:prstClr val="black"/>
                  </a:solidFill>
                  <a:effectLst/>
                  <a:uLnTx/>
                  <a:uFillTx/>
                  <a:latin typeface="+mn-ea"/>
                  <a:cs typeface="+mn-cs"/>
                </a:rPr>
                <a:t>カメラダイレクト時に使用します</a:t>
              </a:r>
              <a:endParaRPr kumimoji="1" lang="en-US" altLang="ja-JP" sz="1200" b="1" i="0" u="none" strike="noStrike" kern="1200" cap="none" spc="0" normalizeH="0" baseline="0" noProof="0" dirty="0">
                <a:ln>
                  <a:noFill/>
                </a:ln>
                <a:solidFill>
                  <a:prstClr val="black"/>
                </a:solidFill>
                <a:effectLst/>
                <a:uLnTx/>
                <a:uFillTx/>
                <a:latin typeface="+mn-ea"/>
                <a:cs typeface="+mn-cs"/>
              </a:endParaRPr>
            </a:p>
            <a:p>
              <a:pPr marL="0" marR="0" lvl="0" indent="0" defTabSz="685800"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mn-ea"/>
                </a:rPr>
                <a:t>　</a:t>
              </a:r>
              <a:r>
                <a:rPr lang="en-US" altLang="ja-JP" sz="1200" b="1" dirty="0">
                  <a:solidFill>
                    <a:prstClr val="black"/>
                  </a:solidFill>
                  <a:latin typeface="+mn-ea"/>
                </a:rPr>
                <a:t>※</a:t>
              </a:r>
              <a:r>
                <a:rPr lang="ja-JP" altLang="en-US" sz="1200" b="1" dirty="0">
                  <a:solidFill>
                    <a:prstClr val="black"/>
                  </a:solidFill>
                  <a:latin typeface="+mn-ea"/>
                </a:rPr>
                <a:t>固定</a:t>
              </a:r>
              <a:r>
                <a:rPr lang="en-US" altLang="ja-JP" sz="1200" b="1" dirty="0">
                  <a:solidFill>
                    <a:prstClr val="black"/>
                  </a:solidFill>
                  <a:latin typeface="+mn-ea"/>
                </a:rPr>
                <a:t>IP</a:t>
              </a:r>
              <a:r>
                <a:rPr lang="ja-JP" altLang="en-US" sz="1200" b="1" dirty="0">
                  <a:solidFill>
                    <a:prstClr val="black"/>
                  </a:solidFill>
                  <a:latin typeface="+mn-ea"/>
                </a:rPr>
                <a:t>運用の場合は不要です</a:t>
              </a:r>
              <a:endParaRPr kumimoji="1" lang="en-US" altLang="ja-JP" sz="1200" b="1" i="0" u="none" strike="noStrike" kern="1200" cap="none" spc="0" normalizeH="0" baseline="0" noProof="0" dirty="0">
                <a:ln>
                  <a:noFill/>
                </a:ln>
                <a:solidFill>
                  <a:prstClr val="black"/>
                </a:solidFill>
                <a:effectLst/>
                <a:uLnTx/>
                <a:uFillTx/>
                <a:latin typeface="+mn-ea"/>
                <a:cs typeface="+mn-cs"/>
              </a:endParaRPr>
            </a:p>
          </p:txBody>
        </p:sp>
        <p:cxnSp>
          <p:nvCxnSpPr>
            <p:cNvPr id="76" name="直線矢印コネクタ 75">
              <a:extLst>
                <a:ext uri="{FF2B5EF4-FFF2-40B4-BE49-F238E27FC236}">
                  <a16:creationId xmlns:a16="http://schemas.microsoft.com/office/drawing/2014/main" id="{AEEE30EB-FE7D-E7D2-A96C-6B95D9481948}"/>
                </a:ext>
              </a:extLst>
            </p:cNvPr>
            <p:cNvCxnSpPr>
              <a:cxnSpLocks/>
              <a:endCxn id="88" idx="1"/>
            </p:cNvCxnSpPr>
            <p:nvPr/>
          </p:nvCxnSpPr>
          <p:spPr>
            <a:xfrm>
              <a:off x="2622175" y="1420328"/>
              <a:ext cx="1123438" cy="17536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77" name="直線矢印コネクタ 76">
              <a:extLst>
                <a:ext uri="{FF2B5EF4-FFF2-40B4-BE49-F238E27FC236}">
                  <a16:creationId xmlns:a16="http://schemas.microsoft.com/office/drawing/2014/main" id="{BF8848D7-768A-0ED1-6828-662A2965B096}"/>
                </a:ext>
              </a:extLst>
            </p:cNvPr>
            <p:cNvCxnSpPr>
              <a:cxnSpLocks/>
              <a:stCxn id="57" idx="3"/>
              <a:endCxn id="88" idx="2"/>
            </p:cNvCxnSpPr>
            <p:nvPr/>
          </p:nvCxnSpPr>
          <p:spPr>
            <a:xfrm flipV="1">
              <a:off x="3043748" y="2177614"/>
              <a:ext cx="463176" cy="16318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78" name="直線矢印コネクタ 77">
              <a:extLst>
                <a:ext uri="{FF2B5EF4-FFF2-40B4-BE49-F238E27FC236}">
                  <a16:creationId xmlns:a16="http://schemas.microsoft.com/office/drawing/2014/main" id="{2693CFF8-C487-C14C-5F31-F51771BF8FED}"/>
                </a:ext>
              </a:extLst>
            </p:cNvPr>
            <p:cNvCxnSpPr>
              <a:cxnSpLocks/>
              <a:stCxn id="58" idx="1"/>
            </p:cNvCxnSpPr>
            <p:nvPr/>
          </p:nvCxnSpPr>
          <p:spPr>
            <a:xfrm flipH="1" flipV="1">
              <a:off x="5010064" y="2582774"/>
              <a:ext cx="2245145" cy="41565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79" name="直線矢印コネクタ 78">
              <a:extLst>
                <a:ext uri="{FF2B5EF4-FFF2-40B4-BE49-F238E27FC236}">
                  <a16:creationId xmlns:a16="http://schemas.microsoft.com/office/drawing/2014/main" id="{50851D45-0745-E092-53A8-79D25FCF8979}"/>
                </a:ext>
              </a:extLst>
            </p:cNvPr>
            <p:cNvCxnSpPr>
              <a:cxnSpLocks/>
              <a:stCxn id="28" idx="1"/>
            </p:cNvCxnSpPr>
            <p:nvPr/>
          </p:nvCxnSpPr>
          <p:spPr>
            <a:xfrm flipH="1">
              <a:off x="4767566" y="1424251"/>
              <a:ext cx="1061432" cy="40443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80" name="直線矢印コネクタ 79">
              <a:extLst>
                <a:ext uri="{FF2B5EF4-FFF2-40B4-BE49-F238E27FC236}">
                  <a16:creationId xmlns:a16="http://schemas.microsoft.com/office/drawing/2014/main" id="{990D0143-4EAD-A16B-3FA1-A9C19A9E9241}"/>
                </a:ext>
              </a:extLst>
            </p:cNvPr>
            <p:cNvCxnSpPr>
              <a:cxnSpLocks/>
              <a:stCxn id="74" idx="0"/>
              <a:endCxn id="88" idx="5"/>
            </p:cNvCxnSpPr>
            <p:nvPr/>
          </p:nvCxnSpPr>
          <p:spPr>
            <a:xfrm flipH="1" flipV="1">
              <a:off x="4898104" y="2759535"/>
              <a:ext cx="1045802" cy="97229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81" name="直線矢印コネクタ 80">
              <a:extLst>
                <a:ext uri="{FF2B5EF4-FFF2-40B4-BE49-F238E27FC236}">
                  <a16:creationId xmlns:a16="http://schemas.microsoft.com/office/drawing/2014/main" id="{BE2C4577-26F1-0EA5-B958-90319FB357E6}"/>
                </a:ext>
              </a:extLst>
            </p:cNvPr>
            <p:cNvCxnSpPr>
              <a:cxnSpLocks/>
              <a:stCxn id="69" idx="3"/>
              <a:endCxn id="88" idx="3"/>
            </p:cNvCxnSpPr>
            <p:nvPr/>
          </p:nvCxnSpPr>
          <p:spPr>
            <a:xfrm flipV="1">
              <a:off x="1430243" y="2759535"/>
              <a:ext cx="2315370" cy="32724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pic>
          <p:nvPicPr>
            <p:cNvPr id="82" name="図 81">
              <a:extLst>
                <a:ext uri="{FF2B5EF4-FFF2-40B4-BE49-F238E27FC236}">
                  <a16:creationId xmlns:a16="http://schemas.microsoft.com/office/drawing/2014/main" id="{DA4C3AD9-AC19-F8EC-31A3-DE7CA351A55A}"/>
                </a:ext>
              </a:extLst>
            </p:cNvPr>
            <p:cNvPicPr>
              <a:picLocks noChangeAspect="1"/>
            </p:cNvPicPr>
            <p:nvPr/>
          </p:nvPicPr>
          <p:blipFill>
            <a:blip r:embed="rId7"/>
            <a:stretch>
              <a:fillRect/>
            </a:stretch>
          </p:blipFill>
          <p:spPr>
            <a:xfrm>
              <a:off x="3383293" y="3694210"/>
              <a:ext cx="745953" cy="369332"/>
            </a:xfrm>
            <a:prstGeom prst="rect">
              <a:avLst/>
            </a:prstGeom>
          </p:spPr>
        </p:pic>
        <p:pic>
          <p:nvPicPr>
            <p:cNvPr id="83" name="図 82">
              <a:extLst>
                <a:ext uri="{FF2B5EF4-FFF2-40B4-BE49-F238E27FC236}">
                  <a16:creationId xmlns:a16="http://schemas.microsoft.com/office/drawing/2014/main" id="{C3BDD260-375F-90B3-397F-070A523F23C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7895" b="89474" l="4886" r="93485">
                          <a14:foregroundMark x1="21824" y1="18421" x2="21824" y2="18421"/>
                          <a14:foregroundMark x1="50489" y1="9868" x2="50489" y2="9868"/>
                          <a14:foregroundMark x1="64821" y1="11842" x2="64821" y2="11842"/>
                          <a14:foregroundMark x1="75896" y1="11842" x2="75896" y2="11842"/>
                          <a14:foregroundMark x1="61564" y1="7895" x2="61564" y2="7895"/>
                          <a14:foregroundMark x1="14984" y1="21711" x2="14984" y2="21711"/>
                          <a14:foregroundMark x1="7166" y1="32237" x2="7166" y2="32237"/>
                          <a14:foregroundMark x1="4886" y1="59211" x2="4886" y2="59211"/>
                          <a14:foregroundMark x1="23453" y1="85526" x2="23453" y2="85526"/>
                          <a14:foregroundMark x1="13355" y1="84211" x2="13355" y2="84211"/>
                          <a14:foregroundMark x1="35505" y1="76974" x2="35505" y2="76974"/>
                          <a14:foregroundMark x1="32573" y1="80263" x2="32573" y2="80263"/>
                          <a14:foregroundMark x1="53094" y1="80921" x2="53094" y2="80921"/>
                          <a14:foregroundMark x1="76873" y1="71053" x2="76873" y2="71053"/>
                          <a14:foregroundMark x1="77199" y1="17105" x2="77199" y2="17105"/>
                          <a14:foregroundMark x1="93485" y1="43421" x2="93485" y2="43421"/>
                        </a14:backgroundRemoval>
                      </a14:imgEffect>
                    </a14:imgLayer>
                  </a14:imgProps>
                </a:ext>
              </a:extLst>
            </a:blip>
            <a:stretch>
              <a:fillRect/>
            </a:stretch>
          </p:blipFill>
          <p:spPr>
            <a:xfrm>
              <a:off x="3378373" y="3568728"/>
              <a:ext cx="745953" cy="369332"/>
            </a:xfrm>
            <a:prstGeom prst="rect">
              <a:avLst/>
            </a:prstGeom>
          </p:spPr>
        </p:pic>
        <p:sp>
          <p:nvSpPr>
            <p:cNvPr id="84" name="テキスト ボックス 83">
              <a:extLst>
                <a:ext uri="{FF2B5EF4-FFF2-40B4-BE49-F238E27FC236}">
                  <a16:creationId xmlns:a16="http://schemas.microsoft.com/office/drawing/2014/main" id="{CB7731B8-DA3D-5620-C6CF-854D5E35D7C8}"/>
                </a:ext>
              </a:extLst>
            </p:cNvPr>
            <p:cNvSpPr txBox="1"/>
            <p:nvPr/>
          </p:nvSpPr>
          <p:spPr>
            <a:xfrm>
              <a:off x="3186072" y="4289627"/>
              <a:ext cx="1079323" cy="18252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n-ea"/>
                  <a:cs typeface="+mn-cs"/>
                </a:rPr>
                <a:t>別売ポールバンド</a:t>
              </a:r>
              <a:endParaRPr kumimoji="1" lang="en-US" altLang="ja-JP" sz="1200" b="1" i="0" u="none" strike="noStrike" kern="1200" cap="none" spc="0" normalizeH="0" baseline="0" noProof="0" dirty="0">
                <a:ln>
                  <a:noFill/>
                </a:ln>
                <a:solidFill>
                  <a:prstClr val="black"/>
                </a:solidFill>
                <a:effectLst/>
                <a:uLnTx/>
                <a:uFillTx/>
                <a:latin typeface="+mn-ea"/>
                <a:cs typeface="+mn-cs"/>
              </a:endParaRPr>
            </a:p>
          </p:txBody>
        </p:sp>
        <p:sp>
          <p:nvSpPr>
            <p:cNvPr id="85" name="正方形/長方形 84">
              <a:extLst>
                <a:ext uri="{FF2B5EF4-FFF2-40B4-BE49-F238E27FC236}">
                  <a16:creationId xmlns:a16="http://schemas.microsoft.com/office/drawing/2014/main" id="{237777CB-70D7-21F9-CC87-A51599AB9185}"/>
                </a:ext>
              </a:extLst>
            </p:cNvPr>
            <p:cNvSpPr/>
            <p:nvPr/>
          </p:nvSpPr>
          <p:spPr>
            <a:xfrm>
              <a:off x="2114739" y="3258989"/>
              <a:ext cx="2109134" cy="1376775"/>
            </a:xfrm>
            <a:prstGeom prst="rect">
              <a:avLst/>
            </a:prstGeom>
            <a:noFill/>
            <a:ln w="44450">
              <a:solidFill>
                <a:srgbClr val="FF0000"/>
              </a:solidFill>
              <a:prstDash val="sysDot"/>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86" name="正方形/長方形 85">
              <a:extLst>
                <a:ext uri="{FF2B5EF4-FFF2-40B4-BE49-F238E27FC236}">
                  <a16:creationId xmlns:a16="http://schemas.microsoft.com/office/drawing/2014/main" id="{61721E27-A1E2-768C-9B54-D106C59A9ADA}"/>
                </a:ext>
              </a:extLst>
            </p:cNvPr>
            <p:cNvSpPr/>
            <p:nvPr/>
          </p:nvSpPr>
          <p:spPr>
            <a:xfrm>
              <a:off x="2186752" y="3339318"/>
              <a:ext cx="1018790" cy="1238370"/>
            </a:xfrm>
            <a:prstGeom prst="rect">
              <a:avLst/>
            </a:prstGeom>
            <a:noFill/>
            <a:ln w="41275" cmpd="dbl">
              <a:solidFill>
                <a:srgbClr val="0070C0"/>
              </a:solidFill>
              <a:prstDash val="sysDot"/>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87" name="正方形/長方形 86">
              <a:extLst>
                <a:ext uri="{FF2B5EF4-FFF2-40B4-BE49-F238E27FC236}">
                  <a16:creationId xmlns:a16="http://schemas.microsoft.com/office/drawing/2014/main" id="{D0C4E32D-BF57-8B12-A2BE-E74F20B8174B}"/>
                </a:ext>
              </a:extLst>
            </p:cNvPr>
            <p:cNvSpPr/>
            <p:nvPr/>
          </p:nvSpPr>
          <p:spPr>
            <a:xfrm>
              <a:off x="4920303" y="4101157"/>
              <a:ext cx="2653015" cy="567827"/>
            </a:xfrm>
            <a:prstGeom prst="rect">
              <a:avLst/>
            </a:prstGeom>
            <a:noFill/>
            <a:ln w="41275" cmpd="dbl">
              <a:solidFill>
                <a:srgbClr val="0070C0"/>
              </a:solidFill>
              <a:prstDash val="sysDot"/>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88" name="楕円 87">
              <a:extLst>
                <a:ext uri="{FF2B5EF4-FFF2-40B4-BE49-F238E27FC236}">
                  <a16:creationId xmlns:a16="http://schemas.microsoft.com/office/drawing/2014/main" id="{C392E5C0-D9EE-C6D2-FE3D-5FD56CB1534D}"/>
                </a:ext>
              </a:extLst>
            </p:cNvPr>
            <p:cNvSpPr/>
            <p:nvPr/>
          </p:nvSpPr>
          <p:spPr>
            <a:xfrm>
              <a:off x="3506924" y="1354653"/>
              <a:ext cx="1629869" cy="1645922"/>
            </a:xfrm>
            <a:prstGeom prst="ellipse">
              <a:avLst/>
            </a:prstGeom>
            <a:noFill/>
            <a:ln w="9525">
              <a:solidFill>
                <a:schemeClr val="accent1"/>
              </a:solid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89" name="正方形/長方形 88">
              <a:extLst>
                <a:ext uri="{FF2B5EF4-FFF2-40B4-BE49-F238E27FC236}">
                  <a16:creationId xmlns:a16="http://schemas.microsoft.com/office/drawing/2014/main" id="{DB3C823E-B6AF-8F74-6609-CF15D1D940C7}"/>
                </a:ext>
              </a:extLst>
            </p:cNvPr>
            <p:cNvSpPr/>
            <p:nvPr/>
          </p:nvSpPr>
          <p:spPr>
            <a:xfrm>
              <a:off x="7290953" y="1030743"/>
              <a:ext cx="1667045" cy="201071"/>
            </a:xfrm>
            <a:prstGeom prst="rect">
              <a:avLst/>
            </a:prstGeom>
            <a:noFill/>
            <a:ln w="41275" cmpd="dbl">
              <a:solidFill>
                <a:srgbClr val="0070C0"/>
              </a:solidFill>
              <a:prstDash val="sysDot"/>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90" name="正方形/長方形 89">
              <a:extLst>
                <a:ext uri="{FF2B5EF4-FFF2-40B4-BE49-F238E27FC236}">
                  <a16:creationId xmlns:a16="http://schemas.microsoft.com/office/drawing/2014/main" id="{DA5B7EF0-55A4-D131-8FA5-1A6073EA9A3A}"/>
                </a:ext>
              </a:extLst>
            </p:cNvPr>
            <p:cNvSpPr/>
            <p:nvPr/>
          </p:nvSpPr>
          <p:spPr>
            <a:xfrm>
              <a:off x="7303334" y="672171"/>
              <a:ext cx="1642379" cy="216112"/>
            </a:xfrm>
            <a:prstGeom prst="rect">
              <a:avLst/>
            </a:prstGeom>
            <a:noFill/>
            <a:ln w="44450">
              <a:solidFill>
                <a:srgbClr val="FF0000"/>
              </a:solidFill>
              <a:prstDash val="sysDot"/>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spTree>
    <p:extLst>
      <p:ext uri="{BB962C8B-B14F-4D97-AF65-F5344CB8AC3E}">
        <p14:creationId xmlns:p14="http://schemas.microsoft.com/office/powerpoint/2010/main" val="1517273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9581FE-707D-701D-60E7-B37818423EE9}"/>
              </a:ext>
            </a:extLst>
          </p:cNvPr>
          <p:cNvSpPr>
            <a:spLocks noGrp="1"/>
          </p:cNvSpPr>
          <p:nvPr>
            <p:ph type="title"/>
          </p:nvPr>
        </p:nvSpPr>
        <p:spPr/>
        <p:txBody>
          <a:bodyPr/>
          <a:lstStyle/>
          <a:p>
            <a:pPr marL="268288" indent="3175"/>
            <a:r>
              <a:rPr kumimoji="1" lang="en-US" altLang="ja-JP" dirty="0"/>
              <a:t>2-2. </a:t>
            </a:r>
            <a:r>
              <a:rPr kumimoji="1" lang="ja-JP" altLang="en-US" dirty="0"/>
              <a:t>必須オプション・外部調達品（１）</a:t>
            </a:r>
          </a:p>
        </p:txBody>
      </p:sp>
      <p:sp>
        <p:nvSpPr>
          <p:cNvPr id="3" name="テキスト ボックス 2">
            <a:extLst>
              <a:ext uri="{FF2B5EF4-FFF2-40B4-BE49-F238E27FC236}">
                <a16:creationId xmlns:a16="http://schemas.microsoft.com/office/drawing/2014/main" id="{FD94DCBF-5273-B660-287B-B4E5F8919209}"/>
              </a:ext>
            </a:extLst>
          </p:cNvPr>
          <p:cNvSpPr txBox="1"/>
          <p:nvPr/>
        </p:nvSpPr>
        <p:spPr>
          <a:xfrm>
            <a:off x="-1" y="574038"/>
            <a:ext cx="14400213" cy="461665"/>
          </a:xfrm>
          <a:prstGeom prst="rect">
            <a:avLst/>
          </a:prstGeom>
          <a:solidFill>
            <a:srgbClr val="7FCABE"/>
          </a:solidFill>
        </p:spPr>
        <p:txBody>
          <a:bodyPr wrap="square" rtlCol="0">
            <a:spAutoFit/>
          </a:bodyPr>
          <a:lstStyle/>
          <a:p>
            <a:pPr marL="263525" lvl="0" defTabSz="457200" fontAlgn="base">
              <a:spcBef>
                <a:spcPct val="0"/>
              </a:spcBef>
              <a:spcAft>
                <a:spcPct val="0"/>
              </a:spcAft>
              <a:defRPr/>
            </a:pPr>
            <a:r>
              <a:rPr lang="en-US" altLang="ja-JP" sz="2400" b="1" dirty="0">
                <a:latin typeface="+mn-ea"/>
              </a:rPr>
              <a:t>SIM </a:t>
            </a:r>
            <a:r>
              <a:rPr lang="ja-JP" altLang="en-US" sz="2400" b="1" dirty="0">
                <a:latin typeface="+mn-ea"/>
              </a:rPr>
              <a:t>（推奨プロバイダー会社）　　　</a:t>
            </a:r>
          </a:p>
        </p:txBody>
      </p:sp>
      <p:sp>
        <p:nvSpPr>
          <p:cNvPr id="12" name="テキスト ボックス 11">
            <a:extLst>
              <a:ext uri="{FF2B5EF4-FFF2-40B4-BE49-F238E27FC236}">
                <a16:creationId xmlns:a16="http://schemas.microsoft.com/office/drawing/2014/main" id="{8A4E88D8-2D8B-7DEB-5DE5-89AFC5830AAA}"/>
              </a:ext>
            </a:extLst>
          </p:cNvPr>
          <p:cNvSpPr txBox="1"/>
          <p:nvPr/>
        </p:nvSpPr>
        <p:spPr>
          <a:xfrm>
            <a:off x="4406193" y="1220204"/>
            <a:ext cx="9977273" cy="2920406"/>
          </a:xfrm>
          <a:prstGeom prst="rect">
            <a:avLst/>
          </a:prstGeom>
          <a:noFill/>
        </p:spPr>
        <p:txBody>
          <a:bodyPr wrap="square" lIns="36000" tIns="36000" rIns="36000" bIns="36000" rtlCol="0">
            <a:spAutoFit/>
          </a:bodyPr>
          <a:lstStyle/>
          <a:p>
            <a:pPr defTabSz="457200" fontAlgn="base">
              <a:lnSpc>
                <a:spcPct val="120000"/>
              </a:lnSpc>
              <a:spcBef>
                <a:spcPct val="0"/>
              </a:spcBef>
              <a:spcAft>
                <a:spcPct val="0"/>
              </a:spcAft>
              <a:defRPr sz="1000"/>
            </a:pPr>
            <a:r>
              <a:rPr lang="ja-JP" altLang="en-US" sz="1800" b="1" dirty="0">
                <a:solidFill>
                  <a:srgbClr val="000000"/>
                </a:solidFill>
                <a:latin typeface="+mn-ea"/>
              </a:rPr>
              <a:t>■外部との通信で必要です。</a:t>
            </a:r>
            <a:r>
              <a:rPr kumimoji="1" lang="ja-JP" altLang="en-US" sz="1800" b="1" i="0" u="none" strike="noStrike" kern="1200" cap="none" spc="0" normalizeH="0" baseline="0" noProof="0" dirty="0">
                <a:ln>
                  <a:noFill/>
                </a:ln>
                <a:solidFill>
                  <a:prstClr val="black"/>
                </a:solidFill>
                <a:effectLst/>
                <a:uLnTx/>
                <a:uFillTx/>
                <a:latin typeface="+mn-ea"/>
                <a:cs typeface="+mn-cs"/>
              </a:rPr>
              <a:t>お客様にて御準備頂く必要があります。</a:t>
            </a:r>
            <a:endParaRPr lang="en-US" altLang="ja-JP" sz="1800" b="1" dirty="0">
              <a:solidFill>
                <a:srgbClr val="000000"/>
              </a:solidFill>
              <a:latin typeface="+mn-ea"/>
            </a:endParaRPr>
          </a:p>
          <a:p>
            <a:pPr defTabSz="457200" fontAlgn="base">
              <a:lnSpc>
                <a:spcPct val="120000"/>
              </a:lnSpc>
              <a:spcBef>
                <a:spcPct val="0"/>
              </a:spcBef>
              <a:spcAft>
                <a:spcPct val="0"/>
              </a:spcAft>
              <a:defRPr sz="1000"/>
            </a:pPr>
            <a:r>
              <a:rPr lang="en-US" altLang="ja-JP" sz="1400" b="1" dirty="0">
                <a:solidFill>
                  <a:srgbClr val="000000"/>
                </a:solidFill>
                <a:latin typeface="+mn-ea"/>
              </a:rPr>
              <a:t>	※Remo.</a:t>
            </a:r>
            <a:r>
              <a:rPr lang="ja-JP" altLang="en-US" sz="1400" b="1" dirty="0">
                <a:solidFill>
                  <a:srgbClr val="000000"/>
                </a:solidFill>
                <a:latin typeface="+mn-ea"/>
              </a:rPr>
              <a:t>をご使用されない場合は、固定</a:t>
            </a:r>
            <a:r>
              <a:rPr lang="en-US" altLang="ja-JP" sz="1400" b="1" dirty="0">
                <a:solidFill>
                  <a:srgbClr val="000000"/>
                </a:solidFill>
                <a:latin typeface="+mn-ea"/>
              </a:rPr>
              <a:t>IP</a:t>
            </a:r>
            <a:r>
              <a:rPr lang="ja-JP" altLang="en-US" sz="1400" b="1" dirty="0">
                <a:solidFill>
                  <a:srgbClr val="000000"/>
                </a:solidFill>
                <a:latin typeface="+mn-ea"/>
              </a:rPr>
              <a:t>など本機に外部アクセスする手段を別途検討ください。</a:t>
            </a:r>
            <a:endParaRPr lang="en-US" altLang="ja-JP" sz="1400" b="1" dirty="0">
              <a:solidFill>
                <a:srgbClr val="000000"/>
              </a:solidFill>
              <a:latin typeface="+mn-ea"/>
            </a:endParaRPr>
          </a:p>
          <a:p>
            <a:pPr defTabSz="457200" fontAlgn="base">
              <a:lnSpc>
                <a:spcPct val="120000"/>
              </a:lnSpc>
              <a:spcBef>
                <a:spcPct val="0"/>
              </a:spcBef>
              <a:spcAft>
                <a:spcPct val="0"/>
              </a:spcAft>
              <a:defRPr sz="1000"/>
            </a:pPr>
            <a:r>
              <a:rPr lang="en-US" altLang="ja-JP" sz="1400" b="1" dirty="0">
                <a:solidFill>
                  <a:srgbClr val="000000"/>
                </a:solidFill>
                <a:latin typeface="+mn-ea"/>
              </a:rPr>
              <a:t>	※Docomo</a:t>
            </a:r>
            <a:r>
              <a:rPr lang="ja-JP" altLang="en-US" sz="1400" b="1" dirty="0">
                <a:solidFill>
                  <a:srgbClr val="000000"/>
                </a:solidFill>
                <a:latin typeface="+mn-ea"/>
              </a:rPr>
              <a:t>以外のキャリアはまだ検討中です</a:t>
            </a:r>
            <a:endParaRPr lang="en-US" altLang="ja-JP" sz="1400" b="1" dirty="0">
              <a:solidFill>
                <a:srgbClr val="000000"/>
              </a:solidFill>
              <a:latin typeface="+mn-ea"/>
            </a:endParaRPr>
          </a:p>
          <a:p>
            <a:pPr defTabSz="457200" fontAlgn="base">
              <a:lnSpc>
                <a:spcPct val="120000"/>
              </a:lnSpc>
              <a:spcBef>
                <a:spcPct val="0"/>
              </a:spcBef>
              <a:spcAft>
                <a:spcPct val="0"/>
              </a:spcAft>
              <a:defRPr sz="1000"/>
            </a:pPr>
            <a:r>
              <a:rPr lang="ja-JP" altLang="en-US" sz="1100" b="1" dirty="0">
                <a:solidFill>
                  <a:srgbClr val="000000"/>
                </a:solidFill>
                <a:latin typeface="+mn-ea"/>
              </a:rPr>
              <a:t>　　</a:t>
            </a:r>
            <a:endParaRPr lang="en-US" altLang="ja-JP" sz="1100" b="1" dirty="0">
              <a:solidFill>
                <a:srgbClr val="000000"/>
              </a:solidFill>
              <a:latin typeface="+mn-ea"/>
            </a:endParaRPr>
          </a:p>
          <a:p>
            <a:pPr defTabSz="457200" fontAlgn="base">
              <a:lnSpc>
                <a:spcPct val="120000"/>
              </a:lnSpc>
              <a:spcBef>
                <a:spcPct val="0"/>
              </a:spcBef>
              <a:spcAft>
                <a:spcPct val="0"/>
              </a:spcAft>
              <a:defRPr sz="1000"/>
            </a:pPr>
            <a:r>
              <a:rPr lang="ja-JP" altLang="en-US" sz="1100" b="1" dirty="0">
                <a:solidFill>
                  <a:srgbClr val="000000"/>
                </a:solidFill>
                <a:latin typeface="+mn-ea"/>
              </a:rPr>
              <a:t>　</a:t>
            </a:r>
            <a:r>
              <a:rPr lang="ja-JP" altLang="en-US" sz="1400" b="1" u="sng" dirty="0">
                <a:solidFill>
                  <a:srgbClr val="000000"/>
                </a:solidFill>
                <a:latin typeface="+mn-ea"/>
              </a:rPr>
              <a:t>・プロバイダー兼キッティング委託会社　アイ・キューブ社（通信キャリア：</a:t>
            </a:r>
            <a:r>
              <a:rPr lang="en-US" altLang="ja-JP" sz="1400" b="1" u="sng" dirty="0">
                <a:solidFill>
                  <a:srgbClr val="000000"/>
                </a:solidFill>
                <a:latin typeface="+mn-ea"/>
              </a:rPr>
              <a:t>Docomo</a:t>
            </a:r>
            <a:r>
              <a:rPr lang="ja-JP" altLang="en-US" sz="1400" b="1" u="sng" dirty="0">
                <a:solidFill>
                  <a:srgbClr val="000000"/>
                </a:solidFill>
                <a:latin typeface="+mn-ea"/>
              </a:rPr>
              <a:t>）</a:t>
            </a:r>
            <a:r>
              <a:rPr lang="ja-JP" altLang="en-US" sz="1400" b="1" dirty="0">
                <a:solidFill>
                  <a:srgbClr val="000000"/>
                </a:solidFill>
                <a:latin typeface="+mn-ea"/>
              </a:rPr>
              <a:t>　　</a:t>
            </a:r>
            <a:r>
              <a:rPr lang="ja-JP" altLang="en-US" sz="1400" b="1" dirty="0">
                <a:solidFill>
                  <a:srgbClr val="0070C0"/>
                </a:solidFill>
                <a:latin typeface="+mn-ea"/>
                <a:hlinkClick r:id="rId2">
                  <a:extLst>
                    <a:ext uri="{A12FA001-AC4F-418D-AE19-62706E023703}">
                      <ahyp:hlinkClr xmlns:ahyp="http://schemas.microsoft.com/office/drawing/2018/hyperlinkcolor" val="tx"/>
                    </a:ext>
                  </a:extLst>
                </a:hlinkClick>
              </a:rPr>
              <a:t>リンク</a:t>
            </a:r>
            <a:r>
              <a:rPr lang="ja-JP" altLang="en-US" sz="1400" b="1" dirty="0">
                <a:solidFill>
                  <a:srgbClr val="0070C0"/>
                </a:solidFill>
                <a:latin typeface="+mn-ea"/>
              </a:rPr>
              <a:t> </a:t>
            </a:r>
            <a:r>
              <a:rPr lang="en-US" altLang="ja-JP" sz="1400" b="1" dirty="0">
                <a:solidFill>
                  <a:srgbClr val="0070C0"/>
                </a:solidFill>
                <a:latin typeface="+mn-ea"/>
              </a:rPr>
              <a:t>(</a:t>
            </a:r>
            <a:r>
              <a:rPr lang="ja-JP" altLang="en-US" sz="1400" b="1" dirty="0">
                <a:solidFill>
                  <a:srgbClr val="0070C0"/>
                </a:solidFill>
                <a:latin typeface="+mn-ea"/>
              </a:rPr>
              <a:t>仕様欄参照</a:t>
            </a:r>
            <a:r>
              <a:rPr lang="en-US" altLang="ja-JP" sz="1400" b="1" dirty="0">
                <a:solidFill>
                  <a:srgbClr val="0070C0"/>
                </a:solidFill>
                <a:latin typeface="+mn-ea"/>
              </a:rPr>
              <a:t>)</a:t>
            </a:r>
            <a:br>
              <a:rPr lang="en-US" altLang="ja-JP" sz="1400" b="1" dirty="0">
                <a:solidFill>
                  <a:srgbClr val="000000"/>
                </a:solidFill>
                <a:latin typeface="+mn-ea"/>
              </a:rPr>
            </a:br>
            <a:r>
              <a:rPr lang="ja-JP" altLang="en-US" sz="1100" b="1" dirty="0">
                <a:solidFill>
                  <a:srgbClr val="000000"/>
                </a:solidFill>
                <a:latin typeface="+mn-ea"/>
              </a:rPr>
              <a:t>　　　</a:t>
            </a:r>
            <a:r>
              <a:rPr lang="ja-JP" altLang="en-US" sz="1400" b="1" dirty="0">
                <a:solidFill>
                  <a:srgbClr val="000000"/>
                </a:solidFill>
                <a:latin typeface="+mn-ea"/>
              </a:rPr>
              <a:t>お問合わせ窓口</a:t>
            </a:r>
            <a:r>
              <a:rPr lang="en-US" altLang="ja-JP" sz="1400" b="1" dirty="0">
                <a:solidFill>
                  <a:srgbClr val="000000"/>
                </a:solidFill>
                <a:latin typeface="+mn-ea"/>
              </a:rPr>
              <a:t>	mail</a:t>
            </a:r>
            <a:r>
              <a:rPr lang="ja-JP" altLang="en-US" sz="1400" b="1" dirty="0">
                <a:solidFill>
                  <a:srgbClr val="000000"/>
                </a:solidFill>
                <a:latin typeface="+mn-ea"/>
              </a:rPr>
              <a:t>：</a:t>
            </a:r>
            <a:r>
              <a:rPr lang="en-US" altLang="ja-JP" sz="1400" b="1" dirty="0">
                <a:solidFill>
                  <a:srgbClr val="000000"/>
                </a:solidFill>
                <a:latin typeface="+mn-ea"/>
              </a:rPr>
              <a:t>info-mobile@andline.net</a:t>
            </a:r>
            <a:br>
              <a:rPr lang="en-US" altLang="ja-JP" sz="1400" b="1" dirty="0">
                <a:solidFill>
                  <a:srgbClr val="000000"/>
                </a:solidFill>
                <a:latin typeface="+mn-ea"/>
              </a:rPr>
            </a:br>
            <a:r>
              <a:rPr lang="ja-JP" altLang="en-US" sz="1400" b="1" dirty="0">
                <a:solidFill>
                  <a:srgbClr val="000000"/>
                </a:solidFill>
                <a:latin typeface="+mn-ea"/>
              </a:rPr>
              <a:t>　　　　　　　　　　</a:t>
            </a:r>
            <a:r>
              <a:rPr lang="en-US" altLang="ja-JP" sz="1400" b="1" dirty="0">
                <a:solidFill>
                  <a:srgbClr val="000000"/>
                </a:solidFill>
                <a:latin typeface="+mn-ea"/>
              </a:rPr>
              <a:t>	TEL</a:t>
            </a:r>
            <a:r>
              <a:rPr lang="ja-JP" altLang="en-US" sz="1400" b="1" dirty="0">
                <a:solidFill>
                  <a:srgbClr val="000000"/>
                </a:solidFill>
                <a:latin typeface="+mn-ea"/>
              </a:rPr>
              <a:t> </a:t>
            </a:r>
            <a:r>
              <a:rPr lang="en-US" altLang="ja-JP" sz="1400" b="1" dirty="0">
                <a:solidFill>
                  <a:srgbClr val="000000"/>
                </a:solidFill>
                <a:latin typeface="+mn-ea"/>
              </a:rPr>
              <a:t> : 03-6809-5285</a:t>
            </a:r>
            <a:r>
              <a:rPr lang="ja-JP" altLang="en-US" sz="1400" b="1" dirty="0">
                <a:solidFill>
                  <a:srgbClr val="000000"/>
                </a:solidFill>
                <a:latin typeface="+mn-ea"/>
              </a:rPr>
              <a:t>　</a:t>
            </a:r>
            <a:r>
              <a:rPr lang="en-US" altLang="ja-JP" sz="1400" b="1" dirty="0">
                <a:solidFill>
                  <a:srgbClr val="000000"/>
                </a:solidFill>
                <a:latin typeface="+mn-ea"/>
              </a:rPr>
              <a:t>9</a:t>
            </a:r>
            <a:r>
              <a:rPr lang="ja-JP" altLang="en-US" sz="1400" b="1" dirty="0">
                <a:solidFill>
                  <a:srgbClr val="000000"/>
                </a:solidFill>
                <a:latin typeface="+mn-ea"/>
              </a:rPr>
              <a:t>：</a:t>
            </a:r>
            <a:r>
              <a:rPr lang="en-US" altLang="ja-JP" sz="1400" b="1" dirty="0">
                <a:solidFill>
                  <a:srgbClr val="000000"/>
                </a:solidFill>
                <a:latin typeface="+mn-ea"/>
              </a:rPr>
              <a:t>00</a:t>
            </a:r>
            <a:r>
              <a:rPr lang="ja-JP" altLang="en-US" sz="1400" b="1" dirty="0">
                <a:solidFill>
                  <a:srgbClr val="000000"/>
                </a:solidFill>
                <a:latin typeface="+mn-ea"/>
              </a:rPr>
              <a:t>～</a:t>
            </a:r>
            <a:r>
              <a:rPr lang="en-US" altLang="ja-JP" sz="1400" b="1" dirty="0">
                <a:solidFill>
                  <a:srgbClr val="000000"/>
                </a:solidFill>
                <a:latin typeface="+mn-ea"/>
              </a:rPr>
              <a:t>18</a:t>
            </a:r>
            <a:r>
              <a:rPr lang="ja-JP" altLang="en-US" sz="1400" b="1" dirty="0">
                <a:solidFill>
                  <a:srgbClr val="000000"/>
                </a:solidFill>
                <a:latin typeface="+mn-ea"/>
              </a:rPr>
              <a:t>：</a:t>
            </a:r>
            <a:r>
              <a:rPr lang="en-US" altLang="ja-JP" sz="1400" b="1" dirty="0">
                <a:solidFill>
                  <a:srgbClr val="000000"/>
                </a:solidFill>
                <a:latin typeface="+mn-ea"/>
              </a:rPr>
              <a:t>00</a:t>
            </a:r>
            <a:r>
              <a:rPr lang="ja-JP" altLang="en-US" sz="1400" b="1" dirty="0">
                <a:solidFill>
                  <a:srgbClr val="000000"/>
                </a:solidFill>
                <a:latin typeface="+mn-ea"/>
              </a:rPr>
              <a:t>（月～金曜日）</a:t>
            </a:r>
            <a:endParaRPr lang="en-US" altLang="ja-JP" sz="1400" b="1" dirty="0">
              <a:solidFill>
                <a:srgbClr val="000000"/>
              </a:solidFill>
              <a:latin typeface="+mn-ea"/>
            </a:endParaRPr>
          </a:p>
          <a:p>
            <a:pPr defTabSz="457200" fontAlgn="base">
              <a:lnSpc>
                <a:spcPct val="120000"/>
              </a:lnSpc>
              <a:spcBef>
                <a:spcPct val="0"/>
              </a:spcBef>
              <a:spcAft>
                <a:spcPct val="0"/>
              </a:spcAft>
              <a:defRPr sz="1000"/>
            </a:pPr>
            <a:r>
              <a:rPr lang="ja-JP" altLang="en-US" sz="1400" b="1" dirty="0">
                <a:solidFill>
                  <a:srgbClr val="000000"/>
                </a:solidFill>
                <a:latin typeface="+mn-ea"/>
              </a:rPr>
              <a:t>　　　　　　　　　　　　        </a:t>
            </a:r>
            <a:r>
              <a:rPr lang="en-US" altLang="ja-JP" sz="1400" b="1" dirty="0">
                <a:solidFill>
                  <a:srgbClr val="000000"/>
                </a:solidFill>
                <a:latin typeface="+mn-ea"/>
              </a:rPr>
              <a:t>※</a:t>
            </a:r>
            <a:r>
              <a:rPr lang="ja-JP" altLang="en-US" sz="1400" b="1" dirty="0">
                <a:solidFill>
                  <a:srgbClr val="000000"/>
                </a:solidFill>
                <a:latin typeface="+mn-ea"/>
              </a:rPr>
              <a:t>祝、祭日、夏季休業日、年末年始休業日を除く</a:t>
            </a:r>
            <a:endParaRPr lang="en-US" altLang="ja-JP" sz="1400" b="1" dirty="0">
              <a:solidFill>
                <a:srgbClr val="000000"/>
              </a:solidFill>
              <a:latin typeface="+mn-ea"/>
            </a:endParaRPr>
          </a:p>
          <a:p>
            <a:pPr defTabSz="457200" fontAlgn="base">
              <a:lnSpc>
                <a:spcPct val="120000"/>
              </a:lnSpc>
              <a:spcBef>
                <a:spcPct val="0"/>
              </a:spcBef>
              <a:spcAft>
                <a:spcPct val="0"/>
              </a:spcAft>
              <a:defRPr sz="1000"/>
            </a:pPr>
            <a:br>
              <a:rPr lang="ja-JP" altLang="en-US" sz="1400" b="1" dirty="0">
                <a:solidFill>
                  <a:srgbClr val="000000"/>
                </a:solidFill>
                <a:latin typeface="+mn-ea"/>
              </a:rPr>
            </a:br>
            <a:r>
              <a:rPr lang="ja-JP" altLang="en-US" sz="1400" b="1" dirty="0">
                <a:solidFill>
                  <a:srgbClr val="000000"/>
                </a:solidFill>
                <a:latin typeface="+mn-ea"/>
              </a:rPr>
              <a:t>　</a:t>
            </a:r>
            <a:r>
              <a:rPr lang="ja-JP" altLang="en-US" sz="1400" b="1" u="sng" dirty="0">
                <a:solidFill>
                  <a:srgbClr val="000000"/>
                </a:solidFill>
                <a:latin typeface="+mn-ea"/>
              </a:rPr>
              <a:t>・プロバイダー会社　</a:t>
            </a:r>
            <a:r>
              <a:rPr lang="en-US" altLang="ja-JP" sz="1400" b="1" u="sng" dirty="0">
                <a:solidFill>
                  <a:srgbClr val="000000"/>
                </a:solidFill>
                <a:latin typeface="+mn-ea"/>
              </a:rPr>
              <a:t>IIJ</a:t>
            </a:r>
            <a:r>
              <a:rPr lang="ja-JP" altLang="en-US" sz="1400" b="1" u="sng" dirty="0">
                <a:solidFill>
                  <a:srgbClr val="000000"/>
                </a:solidFill>
                <a:latin typeface="+mn-ea"/>
              </a:rPr>
              <a:t>社（通信キャリア：</a:t>
            </a:r>
            <a:r>
              <a:rPr lang="en-US" altLang="ja-JP" sz="1400" b="1" u="sng" dirty="0">
                <a:solidFill>
                  <a:srgbClr val="000000"/>
                </a:solidFill>
                <a:latin typeface="+mn-ea"/>
              </a:rPr>
              <a:t>Docomo</a:t>
            </a:r>
            <a:r>
              <a:rPr lang="ja-JP" altLang="en-US" sz="1400" b="1" u="sng" dirty="0">
                <a:solidFill>
                  <a:srgbClr val="000000"/>
                </a:solidFill>
                <a:latin typeface="+mn-ea"/>
              </a:rPr>
              <a:t>）</a:t>
            </a:r>
            <a:r>
              <a:rPr lang="ja-JP" altLang="en-US" sz="1400" b="1" dirty="0">
                <a:solidFill>
                  <a:srgbClr val="000000"/>
                </a:solidFill>
                <a:latin typeface="+mn-ea"/>
              </a:rPr>
              <a:t>　</a:t>
            </a:r>
            <a:r>
              <a:rPr lang="ja-JP" altLang="en-US" sz="1400" b="1" dirty="0">
                <a:solidFill>
                  <a:srgbClr val="0070C0"/>
                </a:solidFill>
                <a:latin typeface="+mn-ea"/>
                <a:hlinkClick r:id="rId2">
                  <a:extLst>
                    <a:ext uri="{A12FA001-AC4F-418D-AE19-62706E023703}">
                      <ahyp:hlinkClr xmlns:ahyp="http://schemas.microsoft.com/office/drawing/2018/hyperlinkcolor" val="tx"/>
                    </a:ext>
                  </a:extLst>
                </a:hlinkClick>
              </a:rPr>
              <a:t>リンク</a:t>
            </a:r>
            <a:r>
              <a:rPr lang="ja-JP" altLang="en-US" sz="1400" b="1" dirty="0">
                <a:solidFill>
                  <a:srgbClr val="0070C0"/>
                </a:solidFill>
                <a:latin typeface="+mn-ea"/>
              </a:rPr>
              <a:t> </a:t>
            </a:r>
            <a:r>
              <a:rPr lang="en-US" altLang="ja-JP" sz="1400" b="1" dirty="0">
                <a:solidFill>
                  <a:srgbClr val="0070C0"/>
                </a:solidFill>
                <a:latin typeface="+mn-ea"/>
              </a:rPr>
              <a:t>(</a:t>
            </a:r>
            <a:r>
              <a:rPr lang="ja-JP" altLang="en-US" sz="1400" b="1" dirty="0">
                <a:solidFill>
                  <a:srgbClr val="0070C0"/>
                </a:solidFill>
                <a:latin typeface="+mn-ea"/>
              </a:rPr>
              <a:t>仕様欄参照</a:t>
            </a:r>
            <a:r>
              <a:rPr lang="en-US" altLang="ja-JP" sz="1400" b="1" dirty="0">
                <a:solidFill>
                  <a:srgbClr val="0070C0"/>
                </a:solidFill>
                <a:latin typeface="+mn-ea"/>
              </a:rPr>
              <a:t>)</a:t>
            </a:r>
            <a:br>
              <a:rPr lang="en-US" altLang="ja-JP" sz="1400" b="1" dirty="0">
                <a:solidFill>
                  <a:srgbClr val="000000"/>
                </a:solidFill>
                <a:latin typeface="+mn-ea"/>
              </a:rPr>
            </a:br>
            <a:r>
              <a:rPr lang="ja-JP" altLang="en-US" sz="1400" b="1" dirty="0">
                <a:solidFill>
                  <a:srgbClr val="000000"/>
                </a:solidFill>
                <a:latin typeface="+mn-ea"/>
              </a:rPr>
              <a:t>　　　お問合わせ窓口　　</a:t>
            </a:r>
            <a:r>
              <a:rPr lang="en-US" altLang="ja-JP" sz="1400" b="1" dirty="0">
                <a:solidFill>
                  <a:srgbClr val="000000"/>
                </a:solidFill>
                <a:latin typeface="+mn-ea"/>
              </a:rPr>
              <a:t>mail</a:t>
            </a:r>
            <a:r>
              <a:rPr lang="ja-JP" altLang="en-US" sz="1400" b="1" dirty="0">
                <a:solidFill>
                  <a:srgbClr val="000000"/>
                </a:solidFill>
                <a:latin typeface="+mn-ea"/>
              </a:rPr>
              <a:t>：</a:t>
            </a:r>
            <a:r>
              <a:rPr lang="en-US" altLang="ja-JP" sz="1400" b="1" dirty="0">
                <a:solidFill>
                  <a:srgbClr val="000000"/>
                </a:solidFill>
                <a:latin typeface="+mn-ea"/>
              </a:rPr>
              <a:t>ipro-sales@iij.ad.jp</a:t>
            </a:r>
          </a:p>
        </p:txBody>
      </p:sp>
      <p:sp>
        <p:nvSpPr>
          <p:cNvPr id="92" name="テキスト ボックス 91">
            <a:extLst>
              <a:ext uri="{FF2B5EF4-FFF2-40B4-BE49-F238E27FC236}">
                <a16:creationId xmlns:a16="http://schemas.microsoft.com/office/drawing/2014/main" id="{1518705A-77E4-5B09-E7D1-F7CE10A3E647}"/>
              </a:ext>
            </a:extLst>
          </p:cNvPr>
          <p:cNvSpPr txBox="1"/>
          <p:nvPr/>
        </p:nvSpPr>
        <p:spPr>
          <a:xfrm>
            <a:off x="2" y="4439164"/>
            <a:ext cx="14400212" cy="461665"/>
          </a:xfrm>
          <a:prstGeom prst="rect">
            <a:avLst/>
          </a:prstGeom>
          <a:solidFill>
            <a:srgbClr val="7FCABE"/>
          </a:solidFill>
        </p:spPr>
        <p:txBody>
          <a:bodyPr wrap="square" rtlCol="0">
            <a:spAutoFit/>
          </a:bodyPr>
          <a:lstStyle/>
          <a:p>
            <a:pPr marL="263525" lvl="0" defTabSz="457200" fontAlgn="base">
              <a:spcBef>
                <a:spcPct val="0"/>
              </a:spcBef>
              <a:spcAft>
                <a:spcPct val="0"/>
              </a:spcAft>
              <a:defRPr/>
            </a:pPr>
            <a:r>
              <a:rPr lang="ja-JP" altLang="en-US" sz="2400" b="1" dirty="0">
                <a:latin typeface="+mn-ea"/>
              </a:rPr>
              <a:t>設定用</a:t>
            </a:r>
            <a:r>
              <a:rPr lang="en-US" altLang="ja-JP" sz="2400" b="1" dirty="0">
                <a:latin typeface="+mn-ea"/>
              </a:rPr>
              <a:t>USB/LAN</a:t>
            </a:r>
            <a:r>
              <a:rPr lang="ja-JP" altLang="en-US" sz="2400" b="1" dirty="0">
                <a:latin typeface="+mn-ea"/>
              </a:rPr>
              <a:t>変換アダプタ　</a:t>
            </a:r>
          </a:p>
        </p:txBody>
      </p:sp>
      <p:sp>
        <p:nvSpPr>
          <p:cNvPr id="93" name="テキスト ボックス 92">
            <a:extLst>
              <a:ext uri="{FF2B5EF4-FFF2-40B4-BE49-F238E27FC236}">
                <a16:creationId xmlns:a16="http://schemas.microsoft.com/office/drawing/2014/main" id="{47F2369D-9A50-15A7-35F1-EACC34717B1B}"/>
              </a:ext>
            </a:extLst>
          </p:cNvPr>
          <p:cNvSpPr txBox="1"/>
          <p:nvPr/>
        </p:nvSpPr>
        <p:spPr>
          <a:xfrm>
            <a:off x="4386458" y="5176485"/>
            <a:ext cx="9859084" cy="2034009"/>
          </a:xfrm>
          <a:prstGeom prst="rect">
            <a:avLst/>
          </a:prstGeom>
          <a:noFill/>
        </p:spPr>
        <p:txBody>
          <a:bodyPr wrap="square" lIns="36000" tIns="36000" rIns="36000" bIns="36000" rtlCol="0">
            <a:spAutoFit/>
          </a:bodyPr>
          <a:lstStyle/>
          <a:p>
            <a:pPr>
              <a:lnSpc>
                <a:spcPct val="120000"/>
              </a:lnSpc>
            </a:pPr>
            <a:r>
              <a:rPr lang="ja-JP" altLang="en-US" sz="1800" b="1" dirty="0">
                <a:solidFill>
                  <a:srgbClr val="000000"/>
                </a:solidFill>
                <a:latin typeface="+mn-ea"/>
              </a:rPr>
              <a:t>■本機の</a:t>
            </a:r>
            <a:r>
              <a:rPr lang="en-US" altLang="ja-JP" sz="1800" b="1" dirty="0">
                <a:solidFill>
                  <a:srgbClr val="000000"/>
                </a:solidFill>
                <a:latin typeface="+mn-ea"/>
              </a:rPr>
              <a:t>APN</a:t>
            </a:r>
            <a:r>
              <a:rPr lang="ja-JP" altLang="en-US" sz="1800" b="1" dirty="0">
                <a:solidFill>
                  <a:srgbClr val="000000"/>
                </a:solidFill>
                <a:latin typeface="+mn-ea"/>
              </a:rPr>
              <a:t>設定やカメラ設定、ファームアップで必要です。</a:t>
            </a:r>
            <a:endParaRPr lang="en-US" altLang="ja-JP" sz="1800" b="1" dirty="0">
              <a:solidFill>
                <a:srgbClr val="000000"/>
              </a:solidFill>
              <a:latin typeface="+mn-ea"/>
            </a:endParaRPr>
          </a:p>
          <a:p>
            <a:pPr marL="182563">
              <a:lnSpc>
                <a:spcPct val="120000"/>
              </a:lnSpc>
            </a:pPr>
            <a:r>
              <a:rPr kumimoji="1" lang="en-US" altLang="ja-JP" sz="1800" b="1" i="0" u="none" strike="noStrike" kern="1200" cap="none" spc="0" normalizeH="0" baseline="0" noProof="0" dirty="0">
                <a:ln>
                  <a:noFill/>
                </a:ln>
                <a:solidFill>
                  <a:srgbClr val="000000"/>
                </a:solidFill>
                <a:effectLst/>
                <a:uLnTx/>
                <a:uFillTx/>
                <a:latin typeface="+mn-ea"/>
                <a:cs typeface="+mn-cs"/>
              </a:rPr>
              <a:t> </a:t>
            </a:r>
            <a:r>
              <a:rPr kumimoji="1" lang="ja-JP" altLang="en-US" sz="1800" b="1" i="0" u="none" strike="noStrike" kern="1200" cap="none" spc="0" normalizeH="0" baseline="0" noProof="0" dirty="0">
                <a:ln>
                  <a:noFill/>
                </a:ln>
                <a:solidFill>
                  <a:prstClr val="black"/>
                </a:solidFill>
                <a:effectLst/>
                <a:uLnTx/>
                <a:uFillTx/>
                <a:latin typeface="+mn-ea"/>
                <a:cs typeface="+mn-cs"/>
              </a:rPr>
              <a:t>お客様にて御準備頂く必要があります。</a:t>
            </a:r>
            <a:endParaRPr kumimoji="1" lang="en-US" altLang="ja-JP" sz="1800" b="1" i="0" u="none" strike="noStrike" kern="1200" cap="none" spc="0" normalizeH="0" baseline="0" noProof="0" dirty="0">
              <a:ln>
                <a:noFill/>
              </a:ln>
              <a:solidFill>
                <a:prstClr val="black"/>
              </a:solidFill>
              <a:effectLst/>
              <a:uLnTx/>
              <a:uFillTx/>
              <a:latin typeface="+mn-ea"/>
              <a:cs typeface="+mn-cs"/>
            </a:endParaRPr>
          </a:p>
          <a:p>
            <a:pPr algn="l">
              <a:lnSpc>
                <a:spcPct val="120000"/>
              </a:lnSpc>
            </a:pPr>
            <a:endParaRPr lang="en-US" altLang="ja-JP" sz="1800" b="1" dirty="0">
              <a:solidFill>
                <a:srgbClr val="000000"/>
              </a:solidFill>
              <a:latin typeface="+mn-ea"/>
            </a:endParaRPr>
          </a:p>
          <a:p>
            <a:pPr algn="l">
              <a:lnSpc>
                <a:spcPct val="120000"/>
              </a:lnSpc>
            </a:pPr>
            <a:r>
              <a:rPr lang="ja-JP" altLang="en-US" sz="1400" b="1" dirty="0">
                <a:solidFill>
                  <a:srgbClr val="000000"/>
                </a:solidFill>
                <a:latin typeface="+mn-ea"/>
              </a:rPr>
              <a:t>　・推奨品　　：</a:t>
            </a:r>
            <a:r>
              <a:rPr lang="en-US" altLang="ja-JP" sz="1400" b="1" dirty="0" err="1">
                <a:solidFill>
                  <a:srgbClr val="000000"/>
                </a:solidFill>
                <a:latin typeface="+mn-ea"/>
              </a:rPr>
              <a:t>Plugable</a:t>
            </a:r>
            <a:r>
              <a:rPr lang="en-US" altLang="ja-JP" sz="1400" b="1" dirty="0">
                <a:solidFill>
                  <a:srgbClr val="000000"/>
                </a:solidFill>
                <a:latin typeface="+mn-ea"/>
              </a:rPr>
              <a:t> Technologies</a:t>
            </a:r>
            <a:r>
              <a:rPr lang="ja-JP" altLang="en-US" sz="1400" b="1" dirty="0">
                <a:solidFill>
                  <a:srgbClr val="000000"/>
                </a:solidFill>
                <a:latin typeface="+mn-ea"/>
              </a:rPr>
              <a:t>社／</a:t>
            </a:r>
            <a:r>
              <a:rPr lang="en-US" altLang="ja-JP" sz="1400" b="1" dirty="0">
                <a:solidFill>
                  <a:srgbClr val="000000"/>
                </a:solidFill>
                <a:latin typeface="+mn-ea"/>
              </a:rPr>
              <a:t>USB2‐OTGE100</a:t>
            </a:r>
          </a:p>
          <a:p>
            <a:pPr algn="l">
              <a:lnSpc>
                <a:spcPct val="120000"/>
              </a:lnSpc>
            </a:pPr>
            <a:r>
              <a:rPr lang="ja-JP" altLang="en-US" sz="1400" b="1" dirty="0">
                <a:solidFill>
                  <a:srgbClr val="000000"/>
                </a:solidFill>
                <a:latin typeface="+mn-ea"/>
              </a:rPr>
              <a:t>　・動作可能品：</a:t>
            </a:r>
            <a:r>
              <a:rPr lang="en-US" altLang="ja-JP" sz="1400" b="1" dirty="0">
                <a:solidFill>
                  <a:srgbClr val="000000"/>
                </a:solidFill>
                <a:latin typeface="+mn-ea"/>
              </a:rPr>
              <a:t>UGEEN</a:t>
            </a:r>
            <a:r>
              <a:rPr lang="ja-JP" altLang="en-US" sz="1400" b="1" dirty="0">
                <a:solidFill>
                  <a:srgbClr val="000000"/>
                </a:solidFill>
                <a:latin typeface="+mn-ea"/>
              </a:rPr>
              <a:t>社／</a:t>
            </a:r>
            <a:r>
              <a:rPr lang="en-US" altLang="ja-JP" sz="1400" b="1" dirty="0">
                <a:solidFill>
                  <a:srgbClr val="000000"/>
                </a:solidFill>
                <a:latin typeface="+mn-ea"/>
              </a:rPr>
              <a:t>CR110</a:t>
            </a:r>
            <a:r>
              <a:rPr lang="ja-JP" altLang="en-US" sz="1400" b="1" dirty="0">
                <a:solidFill>
                  <a:srgbClr val="000000"/>
                </a:solidFill>
                <a:latin typeface="+mn-ea"/>
              </a:rPr>
              <a:t>（</a:t>
            </a:r>
            <a:r>
              <a:rPr lang="en-US" altLang="ja-JP" sz="1400" b="1" dirty="0">
                <a:solidFill>
                  <a:srgbClr val="000000"/>
                </a:solidFill>
                <a:latin typeface="+mn-ea"/>
              </a:rPr>
              <a:t>USB Type-A</a:t>
            </a:r>
            <a:r>
              <a:rPr lang="ja-JP" altLang="en-US" sz="1400" b="1" dirty="0">
                <a:solidFill>
                  <a:srgbClr val="000000"/>
                </a:solidFill>
                <a:latin typeface="+mn-ea"/>
              </a:rPr>
              <a:t>なので</a:t>
            </a:r>
            <a:r>
              <a:rPr lang="en-US" altLang="ja-JP" sz="1400" b="1" dirty="0">
                <a:solidFill>
                  <a:srgbClr val="000000"/>
                </a:solidFill>
                <a:latin typeface="+mn-ea"/>
              </a:rPr>
              <a:t>Micro-B</a:t>
            </a:r>
            <a:r>
              <a:rPr lang="ja-JP" altLang="en-US" sz="1400" b="1" dirty="0">
                <a:solidFill>
                  <a:srgbClr val="000000"/>
                </a:solidFill>
                <a:latin typeface="+mn-ea"/>
              </a:rPr>
              <a:t>へ再変換必要</a:t>
            </a:r>
            <a:r>
              <a:rPr lang="en-US" altLang="ja-JP" sz="1400" b="1" dirty="0">
                <a:solidFill>
                  <a:srgbClr val="000000"/>
                </a:solidFill>
                <a:latin typeface="+mn-ea"/>
              </a:rPr>
              <a:t>)</a:t>
            </a:r>
          </a:p>
          <a:p>
            <a:pPr algn="l">
              <a:lnSpc>
                <a:spcPct val="120000"/>
              </a:lnSpc>
            </a:pPr>
            <a:endParaRPr lang="en-US" altLang="ja-JP" sz="1100" b="1" dirty="0">
              <a:solidFill>
                <a:srgbClr val="000000"/>
              </a:solidFill>
              <a:latin typeface="+mn-ea"/>
            </a:endParaRPr>
          </a:p>
          <a:p>
            <a:pPr marL="182563" algn="l">
              <a:lnSpc>
                <a:spcPct val="120000"/>
              </a:lnSpc>
            </a:pPr>
            <a:r>
              <a:rPr lang="en-US" altLang="ja-JP" sz="1400" b="1" dirty="0">
                <a:solidFill>
                  <a:srgbClr val="000000"/>
                </a:solidFill>
                <a:latin typeface="+mn-ea"/>
              </a:rPr>
              <a:t>※</a:t>
            </a:r>
            <a:r>
              <a:rPr lang="ja-JP" altLang="en-US" sz="1400" b="1" dirty="0">
                <a:solidFill>
                  <a:srgbClr val="000000"/>
                </a:solidFill>
                <a:latin typeface="+mn-ea"/>
              </a:rPr>
              <a:t> </a:t>
            </a:r>
            <a:r>
              <a:rPr lang="en-US" altLang="ja-JP" sz="1400" b="1" dirty="0">
                <a:solidFill>
                  <a:srgbClr val="000000"/>
                </a:solidFill>
                <a:latin typeface="+mn-ea"/>
              </a:rPr>
              <a:t>USB/LAN</a:t>
            </a:r>
            <a:r>
              <a:rPr lang="ja-JP" altLang="en-US" sz="1400" b="1" dirty="0">
                <a:solidFill>
                  <a:srgbClr val="000000"/>
                </a:solidFill>
                <a:latin typeface="+mn-ea"/>
              </a:rPr>
              <a:t>変換アダプタの接続後は、本機の再起動が必要です。</a:t>
            </a:r>
            <a:endParaRPr lang="en-US" altLang="ja-JP" sz="1400" b="1" dirty="0">
              <a:solidFill>
                <a:srgbClr val="000000"/>
              </a:solidFill>
              <a:latin typeface="+mn-ea"/>
            </a:endParaRPr>
          </a:p>
        </p:txBody>
      </p:sp>
      <p:grpSp>
        <p:nvGrpSpPr>
          <p:cNvPr id="110" name="グループ化 109">
            <a:extLst>
              <a:ext uri="{FF2B5EF4-FFF2-40B4-BE49-F238E27FC236}">
                <a16:creationId xmlns:a16="http://schemas.microsoft.com/office/drawing/2014/main" id="{2CDC11E5-69D6-3B51-3DA3-496057DC7D24}"/>
              </a:ext>
            </a:extLst>
          </p:cNvPr>
          <p:cNvGrpSpPr/>
          <p:nvPr/>
        </p:nvGrpSpPr>
        <p:grpSpPr>
          <a:xfrm>
            <a:off x="949124" y="1287735"/>
            <a:ext cx="1657168" cy="1965529"/>
            <a:chOff x="1385638" y="1788552"/>
            <a:chExt cx="953340" cy="1130735"/>
          </a:xfrm>
        </p:grpSpPr>
        <p:grpSp>
          <p:nvGrpSpPr>
            <p:cNvPr id="94" name="グループ化 93">
              <a:extLst>
                <a:ext uri="{FF2B5EF4-FFF2-40B4-BE49-F238E27FC236}">
                  <a16:creationId xmlns:a16="http://schemas.microsoft.com/office/drawing/2014/main" id="{6C510F6E-9C3A-F2BF-8ECF-5291960DFDFB}"/>
                </a:ext>
              </a:extLst>
            </p:cNvPr>
            <p:cNvGrpSpPr/>
            <p:nvPr/>
          </p:nvGrpSpPr>
          <p:grpSpPr>
            <a:xfrm>
              <a:off x="1647458" y="2074369"/>
              <a:ext cx="364431" cy="469136"/>
              <a:chOff x="6457339" y="1524000"/>
              <a:chExt cx="318599" cy="386556"/>
            </a:xfrm>
          </p:grpSpPr>
          <p:sp>
            <p:nvSpPr>
              <p:cNvPr id="95" name="四角形: 1 つの角を切り取り 1 つの角を丸める 94">
                <a:extLst>
                  <a:ext uri="{FF2B5EF4-FFF2-40B4-BE49-F238E27FC236}">
                    <a16:creationId xmlns:a16="http://schemas.microsoft.com/office/drawing/2014/main" id="{41754D45-BFA2-01E2-A625-F3EA66B5DFB7}"/>
                  </a:ext>
                </a:extLst>
              </p:cNvPr>
              <p:cNvSpPr/>
              <p:nvPr/>
            </p:nvSpPr>
            <p:spPr>
              <a:xfrm>
                <a:off x="6457339" y="1524000"/>
                <a:ext cx="318599" cy="386556"/>
              </a:xfrm>
              <a:prstGeom prst="snipRoundRect">
                <a:avLst>
                  <a:gd name="adj1" fmla="val 1923"/>
                  <a:gd name="adj2" fmla="val 16667"/>
                </a:avLst>
              </a:prstGeom>
              <a:noFill/>
              <a:ln w="9525">
                <a:solidFill>
                  <a:schemeClr val="tx1"/>
                </a:solidFill>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96" name="正方形/長方形 95">
                <a:extLst>
                  <a:ext uri="{FF2B5EF4-FFF2-40B4-BE49-F238E27FC236}">
                    <a16:creationId xmlns:a16="http://schemas.microsoft.com/office/drawing/2014/main" id="{BBAA69EC-E31C-1D4B-48A0-2AD8B8D38B22}"/>
                  </a:ext>
                </a:extLst>
              </p:cNvPr>
              <p:cNvSpPr/>
              <p:nvPr/>
            </p:nvSpPr>
            <p:spPr>
              <a:xfrm>
                <a:off x="6492240" y="1604010"/>
                <a:ext cx="199292" cy="254977"/>
              </a:xfrm>
              <a:prstGeom prst="rect">
                <a:avLst/>
              </a:prstGeom>
              <a:solidFill>
                <a:srgbClr val="FFC000"/>
              </a:solidFill>
              <a:ln w="25400">
                <a:noFill/>
                <a:tailEnd type="triangle" w="lg" len="lg"/>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grpSp>
        <p:sp>
          <p:nvSpPr>
            <p:cNvPr id="97" name="テキスト ボックス 96">
              <a:extLst>
                <a:ext uri="{FF2B5EF4-FFF2-40B4-BE49-F238E27FC236}">
                  <a16:creationId xmlns:a16="http://schemas.microsoft.com/office/drawing/2014/main" id="{0899FE80-DEA2-8C89-A9DE-C55596644B82}"/>
                </a:ext>
              </a:extLst>
            </p:cNvPr>
            <p:cNvSpPr txBox="1"/>
            <p:nvPr/>
          </p:nvSpPr>
          <p:spPr>
            <a:xfrm>
              <a:off x="1404874" y="2606880"/>
              <a:ext cx="831844" cy="17705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n-ea"/>
                  <a:cs typeface="+mn-cs"/>
                </a:rPr>
                <a:t>マイクロ</a:t>
              </a:r>
              <a:endParaRPr kumimoji="1" lang="en-US" altLang="ja-JP" sz="1400" b="1" i="0" u="none" strike="noStrike" kern="1200" cap="none" spc="0" normalizeH="0" baseline="0" noProof="0" dirty="0">
                <a:ln>
                  <a:noFill/>
                </a:ln>
                <a:solidFill>
                  <a:prstClr val="black"/>
                </a:solidFill>
                <a:effectLst/>
                <a:uLnTx/>
                <a:uFillTx/>
                <a:latin typeface="+mn-ea"/>
                <a:cs typeface="+mn-cs"/>
              </a:endParaRPr>
            </a:p>
          </p:txBody>
        </p:sp>
        <p:sp>
          <p:nvSpPr>
            <p:cNvPr id="98" name="正方形/長方形 97">
              <a:extLst>
                <a:ext uri="{FF2B5EF4-FFF2-40B4-BE49-F238E27FC236}">
                  <a16:creationId xmlns:a16="http://schemas.microsoft.com/office/drawing/2014/main" id="{3833304E-E139-7AE7-7CAA-BCDBAF62ACCB}"/>
                </a:ext>
              </a:extLst>
            </p:cNvPr>
            <p:cNvSpPr/>
            <p:nvPr/>
          </p:nvSpPr>
          <p:spPr>
            <a:xfrm>
              <a:off x="1385638" y="1788552"/>
              <a:ext cx="953340" cy="1130735"/>
            </a:xfrm>
            <a:prstGeom prst="rect">
              <a:avLst/>
            </a:prstGeom>
            <a:noFill/>
            <a:ln w="44450">
              <a:solidFill>
                <a:srgbClr val="FF0000"/>
              </a:solidFill>
              <a:prstDash val="sysDot"/>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latin typeface="+mn-ea"/>
              </a:endParaRPr>
            </a:p>
          </p:txBody>
        </p:sp>
      </p:grpSp>
      <p:grpSp>
        <p:nvGrpSpPr>
          <p:cNvPr id="109" name="グループ化 108">
            <a:extLst>
              <a:ext uri="{FF2B5EF4-FFF2-40B4-BE49-F238E27FC236}">
                <a16:creationId xmlns:a16="http://schemas.microsoft.com/office/drawing/2014/main" id="{453029D5-B0D2-88EB-A718-A9742D06994A}"/>
              </a:ext>
            </a:extLst>
          </p:cNvPr>
          <p:cNvGrpSpPr/>
          <p:nvPr/>
        </p:nvGrpSpPr>
        <p:grpSpPr>
          <a:xfrm>
            <a:off x="434219" y="5256548"/>
            <a:ext cx="3497407" cy="2016605"/>
            <a:chOff x="768520" y="5359555"/>
            <a:chExt cx="2486738" cy="1433853"/>
          </a:xfrm>
        </p:grpSpPr>
        <p:grpSp>
          <p:nvGrpSpPr>
            <p:cNvPr id="99" name="グループ化 98">
              <a:extLst>
                <a:ext uri="{FF2B5EF4-FFF2-40B4-BE49-F238E27FC236}">
                  <a16:creationId xmlns:a16="http://schemas.microsoft.com/office/drawing/2014/main" id="{D27DBF03-EBBC-9573-97C9-21B62DF1DB54}"/>
                </a:ext>
              </a:extLst>
            </p:cNvPr>
            <p:cNvGrpSpPr/>
            <p:nvPr/>
          </p:nvGrpSpPr>
          <p:grpSpPr>
            <a:xfrm flipH="1">
              <a:off x="1091916" y="5597060"/>
              <a:ext cx="1781988" cy="451966"/>
              <a:chOff x="6056964" y="2645134"/>
              <a:chExt cx="1261088" cy="287328"/>
            </a:xfrm>
          </p:grpSpPr>
          <p:sp>
            <p:nvSpPr>
              <p:cNvPr id="100" name="直方体 99">
                <a:extLst>
                  <a:ext uri="{FF2B5EF4-FFF2-40B4-BE49-F238E27FC236}">
                    <a16:creationId xmlns:a16="http://schemas.microsoft.com/office/drawing/2014/main" id="{C35A8EB6-439D-362C-B20F-EB48654B6EA8}"/>
                  </a:ext>
                </a:extLst>
              </p:cNvPr>
              <p:cNvSpPr/>
              <p:nvPr/>
            </p:nvSpPr>
            <p:spPr>
              <a:xfrm>
                <a:off x="6788462" y="2645134"/>
                <a:ext cx="529590" cy="287328"/>
              </a:xfrm>
              <a:prstGeom prst="cube">
                <a:avLst>
                  <a:gd name="adj" fmla="val 31365"/>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a:solidFill>
                  <a:schemeClr val="tx1"/>
                </a:solidFill>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latin typeface="+mn-ea"/>
                </a:endParaRPr>
              </a:p>
            </p:txBody>
          </p:sp>
          <p:sp>
            <p:nvSpPr>
              <p:cNvPr id="101" name="フリーフォーム: 図形 100">
                <a:extLst>
                  <a:ext uri="{FF2B5EF4-FFF2-40B4-BE49-F238E27FC236}">
                    <a16:creationId xmlns:a16="http://schemas.microsoft.com/office/drawing/2014/main" id="{EDDF613C-07ED-2A02-7AD8-43687B476589}"/>
                  </a:ext>
                </a:extLst>
              </p:cNvPr>
              <p:cNvSpPr/>
              <p:nvPr/>
            </p:nvSpPr>
            <p:spPr>
              <a:xfrm>
                <a:off x="6284976" y="2680718"/>
                <a:ext cx="512064" cy="141728"/>
              </a:xfrm>
              <a:custGeom>
                <a:avLst/>
                <a:gdLst>
                  <a:gd name="connsiteX0" fmla="*/ 0 w 512064"/>
                  <a:gd name="connsiteY0" fmla="*/ 16000 h 141728"/>
                  <a:gd name="connsiteX1" fmla="*/ 188976 w 512064"/>
                  <a:gd name="connsiteY1" fmla="*/ 9904 h 141728"/>
                  <a:gd name="connsiteX2" fmla="*/ 390144 w 512064"/>
                  <a:gd name="connsiteY2" fmla="*/ 131824 h 141728"/>
                  <a:gd name="connsiteX3" fmla="*/ 512064 w 512064"/>
                  <a:gd name="connsiteY3" fmla="*/ 125728 h 141728"/>
                </a:gdLst>
                <a:ahLst/>
                <a:cxnLst>
                  <a:cxn ang="0">
                    <a:pos x="connsiteX0" y="connsiteY0"/>
                  </a:cxn>
                  <a:cxn ang="0">
                    <a:pos x="connsiteX1" y="connsiteY1"/>
                  </a:cxn>
                  <a:cxn ang="0">
                    <a:pos x="connsiteX2" y="connsiteY2"/>
                  </a:cxn>
                  <a:cxn ang="0">
                    <a:pos x="connsiteX3" y="connsiteY3"/>
                  </a:cxn>
                </a:cxnLst>
                <a:rect l="l" t="t" r="r" b="b"/>
                <a:pathLst>
                  <a:path w="512064" h="141728">
                    <a:moveTo>
                      <a:pt x="0" y="16000"/>
                    </a:moveTo>
                    <a:cubicBezTo>
                      <a:pt x="61976" y="3300"/>
                      <a:pt x="123952" y="-9400"/>
                      <a:pt x="188976" y="9904"/>
                    </a:cubicBezTo>
                    <a:cubicBezTo>
                      <a:pt x="254000" y="29208"/>
                      <a:pt x="336296" y="112520"/>
                      <a:pt x="390144" y="131824"/>
                    </a:cubicBezTo>
                    <a:cubicBezTo>
                      <a:pt x="443992" y="151128"/>
                      <a:pt x="478028" y="138428"/>
                      <a:pt x="512064" y="125728"/>
                    </a:cubicBezTo>
                  </a:path>
                </a:pathLst>
              </a:custGeom>
              <a:noFill/>
              <a:ln w="50800">
                <a:solidFill>
                  <a:schemeClr val="tx1"/>
                </a:solid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latin typeface="+mn-ea"/>
                </a:endParaRPr>
              </a:p>
            </p:txBody>
          </p:sp>
          <p:sp>
            <p:nvSpPr>
              <p:cNvPr id="102" name="フリーフォーム: 図形 101">
                <a:extLst>
                  <a:ext uri="{FF2B5EF4-FFF2-40B4-BE49-F238E27FC236}">
                    <a16:creationId xmlns:a16="http://schemas.microsoft.com/office/drawing/2014/main" id="{3AA19A94-779A-0F32-E9D5-C8EF949B63DB}"/>
                  </a:ext>
                </a:extLst>
              </p:cNvPr>
              <p:cNvSpPr/>
              <p:nvPr/>
            </p:nvSpPr>
            <p:spPr>
              <a:xfrm>
                <a:off x="7241471" y="2731770"/>
                <a:ext cx="59055" cy="154305"/>
              </a:xfrm>
              <a:custGeom>
                <a:avLst/>
                <a:gdLst>
                  <a:gd name="connsiteX0" fmla="*/ 1905 w 59055"/>
                  <a:gd name="connsiteY0" fmla="*/ 47625 h 154305"/>
                  <a:gd name="connsiteX1" fmla="*/ 38100 w 59055"/>
                  <a:gd name="connsiteY1" fmla="*/ 0 h 154305"/>
                  <a:gd name="connsiteX2" fmla="*/ 45720 w 59055"/>
                  <a:gd name="connsiteY2" fmla="*/ 20955 h 154305"/>
                  <a:gd name="connsiteX3" fmla="*/ 59055 w 59055"/>
                  <a:gd name="connsiteY3" fmla="*/ 5715 h 154305"/>
                  <a:gd name="connsiteX4" fmla="*/ 59055 w 59055"/>
                  <a:gd name="connsiteY4" fmla="*/ 110490 h 154305"/>
                  <a:gd name="connsiteX5" fmla="*/ 0 w 59055"/>
                  <a:gd name="connsiteY5" fmla="*/ 154305 h 154305"/>
                  <a:gd name="connsiteX6" fmla="*/ 1905 w 59055"/>
                  <a:gd name="connsiteY6" fmla="*/ 47625 h 15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055" h="154305">
                    <a:moveTo>
                      <a:pt x="1905" y="47625"/>
                    </a:moveTo>
                    <a:lnTo>
                      <a:pt x="38100" y="0"/>
                    </a:lnTo>
                    <a:lnTo>
                      <a:pt x="45720" y="20955"/>
                    </a:lnTo>
                    <a:lnTo>
                      <a:pt x="59055" y="5715"/>
                    </a:lnTo>
                    <a:lnTo>
                      <a:pt x="59055" y="110490"/>
                    </a:lnTo>
                    <a:lnTo>
                      <a:pt x="0" y="154305"/>
                    </a:lnTo>
                    <a:lnTo>
                      <a:pt x="1905" y="47625"/>
                    </a:lnTo>
                    <a:close/>
                  </a:path>
                </a:pathLst>
              </a:custGeom>
              <a:solidFill>
                <a:schemeClr val="tx1">
                  <a:lumMod val="95000"/>
                  <a:lumOff val="5000"/>
                </a:schemeClr>
              </a:solidFill>
              <a:ln w="3175">
                <a:solidFill>
                  <a:schemeClr val="tx1"/>
                </a:solidFill>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latin typeface="+mn-ea"/>
                </a:endParaRPr>
              </a:p>
            </p:txBody>
          </p:sp>
          <p:sp>
            <p:nvSpPr>
              <p:cNvPr id="103" name="直方体 102">
                <a:extLst>
                  <a:ext uri="{FF2B5EF4-FFF2-40B4-BE49-F238E27FC236}">
                    <a16:creationId xmlns:a16="http://schemas.microsoft.com/office/drawing/2014/main" id="{44AA4E80-5765-40C4-98CD-0CF1207F2819}"/>
                  </a:ext>
                </a:extLst>
              </p:cNvPr>
              <p:cNvSpPr/>
              <p:nvPr/>
            </p:nvSpPr>
            <p:spPr>
              <a:xfrm rot="5400000" flipH="1">
                <a:off x="6056964" y="2677952"/>
                <a:ext cx="45719" cy="45719"/>
              </a:xfrm>
              <a:prstGeom prst="cube">
                <a:avLst>
                  <a:gd name="adj" fmla="val 3820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a:solidFill>
                  <a:schemeClr val="tx1"/>
                </a:solidFill>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latin typeface="+mn-ea"/>
                </a:endParaRPr>
              </a:p>
            </p:txBody>
          </p:sp>
          <p:sp>
            <p:nvSpPr>
              <p:cNvPr id="104" name="直方体 103">
                <a:extLst>
                  <a:ext uri="{FF2B5EF4-FFF2-40B4-BE49-F238E27FC236}">
                    <a16:creationId xmlns:a16="http://schemas.microsoft.com/office/drawing/2014/main" id="{92870053-C5BE-D0F3-6511-E01B2416F4A8}"/>
                  </a:ext>
                </a:extLst>
              </p:cNvPr>
              <p:cNvSpPr/>
              <p:nvPr/>
            </p:nvSpPr>
            <p:spPr>
              <a:xfrm>
                <a:off x="6095064" y="2645134"/>
                <a:ext cx="208199" cy="100352"/>
              </a:xfrm>
              <a:prstGeom prst="cube">
                <a:avLst>
                  <a:gd name="adj" fmla="val 3820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a:solidFill>
                  <a:schemeClr val="tx1"/>
                </a:solidFill>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latin typeface="+mn-ea"/>
                </a:endParaRPr>
              </a:p>
            </p:txBody>
          </p:sp>
        </p:grpSp>
        <p:sp>
          <p:nvSpPr>
            <p:cNvPr id="105" name="テキスト ボックス 104">
              <a:extLst>
                <a:ext uri="{FF2B5EF4-FFF2-40B4-BE49-F238E27FC236}">
                  <a16:creationId xmlns:a16="http://schemas.microsoft.com/office/drawing/2014/main" id="{B4180574-F2F9-5818-E4AF-698E800EBFBA}"/>
                </a:ext>
              </a:extLst>
            </p:cNvPr>
            <p:cNvSpPr txBox="1"/>
            <p:nvPr/>
          </p:nvSpPr>
          <p:spPr>
            <a:xfrm>
              <a:off x="2261366" y="5851061"/>
              <a:ext cx="849044" cy="52520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ja-JP" sz="1400" b="1" dirty="0">
                  <a:solidFill>
                    <a:prstClr val="black"/>
                  </a:solidFill>
                  <a:latin typeface="+mn-ea"/>
                </a:rPr>
                <a:t>USB</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ja-JP" sz="1400" b="1" dirty="0">
                  <a:solidFill>
                    <a:prstClr val="black"/>
                  </a:solidFill>
                  <a:latin typeface="+mn-ea"/>
                </a:rPr>
                <a:t>(</a:t>
              </a:r>
              <a:r>
                <a:rPr lang="ja-JP" altLang="en-US" sz="1400" b="1" dirty="0">
                  <a:solidFill>
                    <a:prstClr val="black"/>
                  </a:solidFill>
                  <a:latin typeface="+mn-ea"/>
                </a:rPr>
                <a:t>マイクロ </a:t>
              </a:r>
              <a:r>
                <a:rPr lang="en-US" altLang="ja-JP" sz="1400" b="1" dirty="0">
                  <a:solidFill>
                    <a:prstClr val="black"/>
                  </a:solidFill>
                  <a:latin typeface="+mn-ea"/>
                </a:rPr>
                <a:t>B)</a:t>
              </a:r>
              <a:endParaRPr kumimoji="1" lang="en-US" altLang="ja-JP" sz="1400" b="1" i="0" u="none" strike="noStrike" kern="1200" cap="none" spc="0" normalizeH="0" baseline="0" noProof="0" dirty="0">
                <a:ln>
                  <a:noFill/>
                </a:ln>
                <a:solidFill>
                  <a:prstClr val="black"/>
                </a:solidFill>
                <a:effectLst/>
                <a:uLnTx/>
                <a:uFillTx/>
                <a:latin typeface="+mn-ea"/>
                <a:cs typeface="+mn-cs"/>
              </a:endParaRPr>
            </a:p>
          </p:txBody>
        </p:sp>
        <p:sp>
          <p:nvSpPr>
            <p:cNvPr id="106" name="テキスト ボックス 105">
              <a:extLst>
                <a:ext uri="{FF2B5EF4-FFF2-40B4-BE49-F238E27FC236}">
                  <a16:creationId xmlns:a16="http://schemas.microsoft.com/office/drawing/2014/main" id="{C7DDFB7D-540F-F9B8-312E-2701C39AE33A}"/>
                </a:ext>
              </a:extLst>
            </p:cNvPr>
            <p:cNvSpPr txBox="1"/>
            <p:nvPr/>
          </p:nvSpPr>
          <p:spPr>
            <a:xfrm>
              <a:off x="982140" y="6137042"/>
              <a:ext cx="937614" cy="37202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ja-JP" altLang="en-US" sz="1400" b="1" dirty="0">
                  <a:solidFill>
                    <a:prstClr val="black"/>
                  </a:solidFill>
                  <a:latin typeface="+mn-ea"/>
                </a:rPr>
                <a:t>ＬＡＮ</a:t>
              </a:r>
              <a:endParaRPr lang="en-US" altLang="ja-JP" sz="1400" b="1" dirty="0">
                <a:solidFill>
                  <a:prstClr val="black"/>
                </a:solidFill>
                <a:latin typeface="+mn-ea"/>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ja-JP" sz="1400" b="1" dirty="0">
                  <a:solidFill>
                    <a:prstClr val="black"/>
                  </a:solidFill>
                  <a:latin typeface="+mn-ea"/>
                </a:rPr>
                <a:t>(RJ45)</a:t>
              </a:r>
              <a:endParaRPr kumimoji="1" lang="en-US" altLang="ja-JP" sz="1400" b="1" i="0" u="none" strike="noStrike" kern="1200" cap="none" spc="0" normalizeH="0" baseline="0" noProof="0" dirty="0">
                <a:ln>
                  <a:noFill/>
                </a:ln>
                <a:solidFill>
                  <a:prstClr val="black"/>
                </a:solidFill>
                <a:effectLst/>
                <a:uLnTx/>
                <a:uFillTx/>
                <a:latin typeface="+mn-ea"/>
                <a:cs typeface="+mn-cs"/>
              </a:endParaRPr>
            </a:p>
          </p:txBody>
        </p:sp>
        <p:sp>
          <p:nvSpPr>
            <p:cNvPr id="107" name="正方形/長方形 106">
              <a:extLst>
                <a:ext uri="{FF2B5EF4-FFF2-40B4-BE49-F238E27FC236}">
                  <a16:creationId xmlns:a16="http://schemas.microsoft.com/office/drawing/2014/main" id="{A920CA57-57CF-3CE1-D711-E87A4405ED97}"/>
                </a:ext>
              </a:extLst>
            </p:cNvPr>
            <p:cNvSpPr/>
            <p:nvPr/>
          </p:nvSpPr>
          <p:spPr>
            <a:xfrm>
              <a:off x="768520" y="5359555"/>
              <a:ext cx="2486738" cy="1433853"/>
            </a:xfrm>
            <a:prstGeom prst="rect">
              <a:avLst/>
            </a:prstGeom>
            <a:noFill/>
            <a:ln w="44450">
              <a:solidFill>
                <a:srgbClr val="FF0000"/>
              </a:solidFill>
              <a:prstDash val="sysDot"/>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latin typeface="+mn-ea"/>
              </a:endParaRPr>
            </a:p>
          </p:txBody>
        </p:sp>
      </p:grpSp>
    </p:spTree>
    <p:extLst>
      <p:ext uri="{BB962C8B-B14F-4D97-AF65-F5344CB8AC3E}">
        <p14:creationId xmlns:p14="http://schemas.microsoft.com/office/powerpoint/2010/main" val="116671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F541EEC-51F8-2FBD-2C92-1DC05EEE4629}"/>
              </a:ext>
            </a:extLst>
          </p:cNvPr>
          <p:cNvPicPr>
            <a:picLocks noChangeAspect="1"/>
          </p:cNvPicPr>
          <p:nvPr/>
        </p:nvPicPr>
        <p:blipFill rotWithShape="1">
          <a:blip r:embed="rId2"/>
          <a:srcRect r="4607"/>
          <a:stretch/>
        </p:blipFill>
        <p:spPr>
          <a:xfrm>
            <a:off x="9743360" y="2610568"/>
            <a:ext cx="4626371" cy="2608879"/>
          </a:xfrm>
          <a:prstGeom prst="rect">
            <a:avLst/>
          </a:prstGeom>
        </p:spPr>
      </p:pic>
      <p:sp>
        <p:nvSpPr>
          <p:cNvPr id="2" name="タイトル 1">
            <a:extLst>
              <a:ext uri="{FF2B5EF4-FFF2-40B4-BE49-F238E27FC236}">
                <a16:creationId xmlns:a16="http://schemas.microsoft.com/office/drawing/2014/main" id="{D09581FE-707D-701D-60E7-B37818423EE9}"/>
              </a:ext>
            </a:extLst>
          </p:cNvPr>
          <p:cNvSpPr>
            <a:spLocks noGrp="1"/>
          </p:cNvSpPr>
          <p:nvPr>
            <p:ph type="title"/>
          </p:nvPr>
        </p:nvSpPr>
        <p:spPr/>
        <p:txBody>
          <a:bodyPr/>
          <a:lstStyle/>
          <a:p>
            <a:pPr marL="268288" indent="3175"/>
            <a:r>
              <a:rPr kumimoji="1" lang="en-US" altLang="ja-JP" dirty="0"/>
              <a:t>2-2. </a:t>
            </a:r>
            <a:r>
              <a:rPr kumimoji="1" lang="ja-JP" altLang="en-US" dirty="0"/>
              <a:t>必須オプション・外部調達品（２）</a:t>
            </a:r>
          </a:p>
        </p:txBody>
      </p:sp>
      <p:sp>
        <p:nvSpPr>
          <p:cNvPr id="3" name="テキスト ボックス 2">
            <a:extLst>
              <a:ext uri="{FF2B5EF4-FFF2-40B4-BE49-F238E27FC236}">
                <a16:creationId xmlns:a16="http://schemas.microsoft.com/office/drawing/2014/main" id="{FD94DCBF-5273-B660-287B-B4E5F8919209}"/>
              </a:ext>
            </a:extLst>
          </p:cNvPr>
          <p:cNvSpPr txBox="1"/>
          <p:nvPr/>
        </p:nvSpPr>
        <p:spPr>
          <a:xfrm>
            <a:off x="-1" y="574038"/>
            <a:ext cx="14400213" cy="461665"/>
          </a:xfrm>
          <a:prstGeom prst="rect">
            <a:avLst/>
          </a:prstGeom>
          <a:solidFill>
            <a:srgbClr val="7FCABE"/>
          </a:solidFill>
        </p:spPr>
        <p:txBody>
          <a:bodyPr wrap="square" rtlCol="0">
            <a:spAutoFit/>
          </a:bodyPr>
          <a:lstStyle/>
          <a:p>
            <a:pPr marL="263525" lvl="0" defTabSz="457200" fontAlgn="base">
              <a:spcBef>
                <a:spcPct val="0"/>
              </a:spcBef>
              <a:spcAft>
                <a:spcPct val="0"/>
              </a:spcAft>
              <a:defRPr/>
            </a:pPr>
            <a:r>
              <a:rPr lang="ja-JP" altLang="en-US" sz="2400" b="1" dirty="0">
                <a:latin typeface="+mn-ea"/>
              </a:rPr>
              <a:t>取付金具</a:t>
            </a:r>
            <a:r>
              <a:rPr lang="ja-JP" altLang="en-US" sz="2000" b="1" dirty="0">
                <a:latin typeface="+mn-ea"/>
              </a:rPr>
              <a:t>　　　</a:t>
            </a:r>
          </a:p>
        </p:txBody>
      </p:sp>
      <p:pic>
        <p:nvPicPr>
          <p:cNvPr id="4" name="図 3">
            <a:extLst>
              <a:ext uri="{FF2B5EF4-FFF2-40B4-BE49-F238E27FC236}">
                <a16:creationId xmlns:a16="http://schemas.microsoft.com/office/drawing/2014/main" id="{EFE40985-82C2-3B9A-A639-532FBDF64D80}"/>
              </a:ext>
            </a:extLst>
          </p:cNvPr>
          <p:cNvPicPr>
            <a:picLocks noChangeAspect="1"/>
          </p:cNvPicPr>
          <p:nvPr/>
        </p:nvPicPr>
        <p:blipFill>
          <a:blip r:embed="rId3"/>
          <a:stretch>
            <a:fillRect/>
          </a:stretch>
        </p:blipFill>
        <p:spPr>
          <a:xfrm>
            <a:off x="12588240" y="96900"/>
            <a:ext cx="1657302" cy="1104868"/>
          </a:xfrm>
          <a:prstGeom prst="rect">
            <a:avLst/>
          </a:prstGeom>
          <a:ln>
            <a:solidFill>
              <a:srgbClr val="0070C0"/>
            </a:solidFill>
          </a:ln>
        </p:spPr>
      </p:pic>
      <p:sp>
        <p:nvSpPr>
          <p:cNvPr id="6" name="テキスト ボックス 5">
            <a:extLst>
              <a:ext uri="{FF2B5EF4-FFF2-40B4-BE49-F238E27FC236}">
                <a16:creationId xmlns:a16="http://schemas.microsoft.com/office/drawing/2014/main" id="{52761B7A-219A-D6A1-14F0-4565AA0706B7}"/>
              </a:ext>
            </a:extLst>
          </p:cNvPr>
          <p:cNvSpPr txBox="1"/>
          <p:nvPr/>
        </p:nvSpPr>
        <p:spPr>
          <a:xfrm>
            <a:off x="4378969" y="1238011"/>
            <a:ext cx="9866263" cy="5889680"/>
          </a:xfrm>
          <a:prstGeom prst="rect">
            <a:avLst/>
          </a:prstGeom>
          <a:noFill/>
        </p:spPr>
        <p:txBody>
          <a:bodyPr wrap="square" lIns="36000" tIns="36000" rIns="36000" bIns="3600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800" b="1" dirty="0">
                <a:solidFill>
                  <a:srgbClr val="000000"/>
                </a:solidFill>
                <a:latin typeface="+mn-ea"/>
              </a:rPr>
              <a:t>■単管パイプの場合：本機付属品に加えて、クランプを</a:t>
            </a:r>
            <a:r>
              <a:rPr kumimoji="1" lang="ja-JP" altLang="en-US" sz="1800" b="1" i="0" u="none" strike="noStrike" kern="1200" cap="none" spc="0" normalizeH="0" baseline="0" noProof="0" dirty="0">
                <a:ln>
                  <a:noFill/>
                </a:ln>
                <a:solidFill>
                  <a:prstClr val="black"/>
                </a:solidFill>
                <a:effectLst/>
                <a:uLnTx/>
                <a:uFillTx/>
                <a:latin typeface="+mn-ea"/>
                <a:cs typeface="+mn-cs"/>
              </a:rPr>
              <a:t>お客様にて御準備頂く必要があります。</a:t>
            </a:r>
            <a:endParaRPr kumimoji="1" lang="en-US" altLang="ja-JP" sz="1800" b="1" i="0" u="none" strike="noStrike" kern="1200" cap="none" spc="0" normalizeH="0" baseline="0" noProof="0" dirty="0">
              <a:ln>
                <a:noFill/>
              </a:ln>
              <a:solidFill>
                <a:prstClr val="black"/>
              </a:solidFill>
              <a:effectLst/>
              <a:uLnTx/>
              <a:uFillTx/>
              <a:latin typeface="+mn-ea"/>
              <a:cs typeface="+mn-cs"/>
            </a:endParaRPr>
          </a:p>
          <a:p>
            <a:pPr>
              <a:defRPr/>
            </a:pPr>
            <a:endParaRPr lang="en-US" altLang="ja-JP" sz="1800" b="1" dirty="0">
              <a:solidFill>
                <a:prstClr val="black"/>
              </a:solidFill>
              <a:latin typeface="+mn-ea"/>
            </a:endParaRPr>
          </a:p>
          <a:p>
            <a:pPr marL="182563">
              <a:defRPr/>
            </a:pPr>
            <a:r>
              <a:rPr lang="ja-JP" altLang="en-US" sz="1600" b="1" dirty="0">
                <a:solidFill>
                  <a:prstClr val="black"/>
                </a:solidFill>
                <a:latin typeface="+mn-ea"/>
              </a:rPr>
              <a:t>①パイプ太さ（</a:t>
            </a:r>
            <a:r>
              <a:rPr lang="en-US" altLang="ja-JP" sz="1600" b="1" dirty="0">
                <a:solidFill>
                  <a:prstClr val="black"/>
                </a:solidFill>
                <a:latin typeface="+mn-ea"/>
              </a:rPr>
              <a:t>φ42.7 mm</a:t>
            </a:r>
            <a:r>
              <a:rPr lang="ja-JP" altLang="en-US" sz="1600" b="1" dirty="0">
                <a:solidFill>
                  <a:prstClr val="black"/>
                </a:solidFill>
                <a:latin typeface="+mn-ea"/>
              </a:rPr>
              <a:t>～</a:t>
            </a:r>
            <a:r>
              <a:rPr lang="en-US" altLang="ja-JP" sz="1600" b="1" dirty="0">
                <a:solidFill>
                  <a:prstClr val="black"/>
                </a:solidFill>
                <a:latin typeface="+mn-ea"/>
              </a:rPr>
              <a:t>φ48.6 mm</a:t>
            </a:r>
            <a:r>
              <a:rPr lang="ja-JP" altLang="en-US" sz="1600" b="1" dirty="0">
                <a:solidFill>
                  <a:prstClr val="black"/>
                </a:solidFill>
                <a:latin typeface="+mn-ea"/>
              </a:rPr>
              <a:t>）</a:t>
            </a:r>
            <a:r>
              <a:rPr lang="en-US" altLang="ja-JP" sz="1600" b="1" dirty="0">
                <a:solidFill>
                  <a:prstClr val="black"/>
                </a:solidFill>
                <a:latin typeface="+mn-ea"/>
              </a:rPr>
              <a:t>(</a:t>
            </a:r>
            <a:r>
              <a:rPr lang="ja-JP" altLang="en-US" sz="1600" b="1" dirty="0">
                <a:solidFill>
                  <a:prstClr val="black"/>
                </a:solidFill>
                <a:latin typeface="+mn-ea"/>
              </a:rPr>
              <a:t>円周　約</a:t>
            </a:r>
            <a:r>
              <a:rPr lang="en-US" altLang="ja-JP" sz="1600" b="1" dirty="0">
                <a:solidFill>
                  <a:prstClr val="black"/>
                </a:solidFill>
                <a:latin typeface="+mn-ea"/>
              </a:rPr>
              <a:t>134mm</a:t>
            </a:r>
            <a:r>
              <a:rPr lang="ja-JP" altLang="en-US" sz="1600" b="1" dirty="0">
                <a:solidFill>
                  <a:prstClr val="black"/>
                </a:solidFill>
                <a:latin typeface="+mn-ea"/>
              </a:rPr>
              <a:t>～</a:t>
            </a:r>
            <a:r>
              <a:rPr lang="en-US" altLang="ja-JP" sz="1600" b="1" dirty="0">
                <a:solidFill>
                  <a:prstClr val="black"/>
                </a:solidFill>
                <a:latin typeface="+mn-ea"/>
              </a:rPr>
              <a:t>153mm)</a:t>
            </a:r>
          </a:p>
          <a:p>
            <a:pPr marL="182563">
              <a:defRPr/>
            </a:pPr>
            <a:endParaRPr lang="en-US" altLang="ja-JP" sz="1600" b="1" dirty="0">
              <a:solidFill>
                <a:prstClr val="black"/>
              </a:solidFill>
              <a:latin typeface="+mn-ea"/>
            </a:endParaRPr>
          </a:p>
          <a:p>
            <a:pPr marL="182563" lvl="0">
              <a:defRPr/>
            </a:pPr>
            <a:r>
              <a:rPr lang="ja-JP" altLang="en-US" sz="1600" b="1" dirty="0">
                <a:solidFill>
                  <a:prstClr val="black"/>
                </a:solidFill>
                <a:latin typeface="+mn-ea"/>
              </a:rPr>
              <a:t>推奨クランプ金具：　未来工業製 単管クランプ（</a:t>
            </a:r>
            <a:r>
              <a:rPr lang="en-US" altLang="ja-JP" sz="1600" b="1" dirty="0">
                <a:solidFill>
                  <a:prstClr val="black"/>
                </a:solidFill>
                <a:latin typeface="+mn-ea"/>
              </a:rPr>
              <a:t>KSTK-B</a:t>
            </a:r>
            <a:r>
              <a:rPr lang="ja-JP" altLang="en-US" sz="1600" b="1" dirty="0">
                <a:solidFill>
                  <a:prstClr val="black"/>
                </a:solidFill>
                <a:latin typeface="+mn-ea"/>
              </a:rPr>
              <a:t>：</a:t>
            </a:r>
            <a:r>
              <a:rPr lang="en-US" altLang="ja-JP" sz="1600" b="1" dirty="0">
                <a:solidFill>
                  <a:prstClr val="black"/>
                </a:solidFill>
                <a:latin typeface="+mn-ea"/>
              </a:rPr>
              <a:t>2</a:t>
            </a:r>
            <a:r>
              <a:rPr lang="ja-JP" altLang="en-US" sz="1600" b="1" dirty="0">
                <a:solidFill>
                  <a:prstClr val="black"/>
                </a:solidFill>
                <a:latin typeface="+mn-ea"/>
              </a:rPr>
              <a:t>個）</a:t>
            </a:r>
            <a:r>
              <a:rPr lang="ja-JP" altLang="en-US" sz="1600" b="1" dirty="0">
                <a:solidFill>
                  <a:prstClr val="black"/>
                </a:solidFill>
                <a:latin typeface="+mn-ea"/>
                <a:hlinkClick r:id="rId4"/>
              </a:rPr>
              <a:t>リンク</a:t>
            </a:r>
            <a:endParaRPr lang="en-US" altLang="ja-JP" sz="1600" b="1" dirty="0">
              <a:solidFill>
                <a:prstClr val="black"/>
              </a:solidFill>
              <a:latin typeface="+mn-ea"/>
            </a:endParaRPr>
          </a:p>
          <a:p>
            <a:pPr>
              <a:defRPr/>
            </a:pPr>
            <a:endParaRPr kumimoji="1" lang="en-US" altLang="ja-JP" sz="1200" b="1" i="0" u="none" strike="noStrike" kern="1200" cap="none" spc="0" normalizeH="0" baseline="0" noProof="0" dirty="0">
              <a:ln>
                <a:noFill/>
              </a:ln>
              <a:solidFill>
                <a:prstClr val="black"/>
              </a:solidFill>
              <a:effectLst/>
              <a:uLnTx/>
              <a:uFillTx/>
              <a:latin typeface="+mn-ea"/>
              <a:cs typeface="+mn-cs"/>
            </a:endParaRPr>
          </a:p>
          <a:p>
            <a:pPr>
              <a:defRPr/>
            </a:pPr>
            <a:endParaRPr lang="en-US" altLang="ja-JP" sz="1200" b="1" dirty="0">
              <a:solidFill>
                <a:prstClr val="black"/>
              </a:solidFill>
              <a:latin typeface="+mn-ea"/>
            </a:endParaRPr>
          </a:p>
          <a:p>
            <a:pPr>
              <a:defRPr/>
            </a:pPr>
            <a:endParaRPr kumimoji="1" lang="en-US" altLang="ja-JP" sz="1200" b="1" i="0" u="none" strike="noStrike" kern="1200" cap="none" spc="0" normalizeH="0" baseline="0" noProof="0" dirty="0">
              <a:ln>
                <a:noFill/>
              </a:ln>
              <a:solidFill>
                <a:prstClr val="black"/>
              </a:solidFill>
              <a:effectLst/>
              <a:uLnTx/>
              <a:uFillTx/>
              <a:latin typeface="+mn-ea"/>
              <a:cs typeface="+mn-cs"/>
            </a:endParaRPr>
          </a:p>
          <a:p>
            <a:pPr>
              <a:defRPr/>
            </a:pPr>
            <a:endParaRPr kumimoji="1" lang="en-US" altLang="ja-JP" sz="1200" b="1" i="0" u="none" strike="noStrike" kern="1200" cap="none" spc="0" normalizeH="0" baseline="0" noProof="0" dirty="0">
              <a:ln>
                <a:noFill/>
              </a:ln>
              <a:solidFill>
                <a:prstClr val="black"/>
              </a:solidFill>
              <a:effectLst/>
              <a:uLnTx/>
              <a:uFillTx/>
              <a:latin typeface="+mn-ea"/>
              <a:cs typeface="+mn-cs"/>
            </a:endParaRPr>
          </a:p>
          <a:p>
            <a:pPr>
              <a:defRPr/>
            </a:pPr>
            <a:endParaRPr kumimoji="1" lang="en-US" altLang="ja-JP" sz="1200" b="1" i="0" u="none" strike="noStrike" kern="1200" cap="none" spc="0" normalizeH="0" baseline="0" noProof="0" dirty="0">
              <a:ln>
                <a:noFill/>
              </a:ln>
              <a:solidFill>
                <a:prstClr val="black"/>
              </a:solidFill>
              <a:effectLst/>
              <a:uLnTx/>
              <a:uFillTx/>
              <a:latin typeface="+mn-ea"/>
              <a:cs typeface="+mn-cs"/>
            </a:endParaRPr>
          </a:p>
          <a:p>
            <a:pPr>
              <a:defRPr/>
            </a:pPr>
            <a:endParaRPr kumimoji="1" lang="en-US" altLang="ja-JP" sz="1200" b="1" i="0" u="none" strike="noStrike" kern="1200" cap="none" spc="0" normalizeH="0" baseline="0" noProof="0" dirty="0">
              <a:ln>
                <a:noFill/>
              </a:ln>
              <a:solidFill>
                <a:prstClr val="black"/>
              </a:solidFill>
              <a:effectLst/>
              <a:uLnTx/>
              <a:uFillTx/>
              <a:latin typeface="+mn-ea"/>
              <a:cs typeface="+mn-cs"/>
            </a:endParaRPr>
          </a:p>
          <a:p>
            <a:pPr>
              <a:defRPr/>
            </a:pPr>
            <a:endParaRPr lang="en-US" altLang="ja-JP" sz="2000" b="1" dirty="0">
              <a:solidFill>
                <a:srgbClr val="000000"/>
              </a:solidFill>
              <a:latin typeface="+mn-ea"/>
            </a:endParaRPr>
          </a:p>
          <a:p>
            <a:pPr>
              <a:defRPr/>
            </a:pPr>
            <a:endParaRPr lang="en-US" altLang="ja-JP" sz="2000" b="1" dirty="0">
              <a:solidFill>
                <a:srgbClr val="000000"/>
              </a:solidFill>
              <a:latin typeface="+mn-ea"/>
            </a:endParaRPr>
          </a:p>
          <a:p>
            <a:pPr>
              <a:defRPr/>
            </a:pPr>
            <a:endParaRPr lang="en-US" altLang="ja-JP" sz="2000" b="1" dirty="0">
              <a:solidFill>
                <a:srgbClr val="000000"/>
              </a:solidFill>
              <a:latin typeface="+mn-ea"/>
            </a:endParaRPr>
          </a:p>
          <a:p>
            <a:pPr>
              <a:defRPr/>
            </a:pPr>
            <a:r>
              <a:rPr lang="ja-JP" altLang="en-US" sz="1800" b="1" dirty="0">
                <a:solidFill>
                  <a:srgbClr val="000000"/>
                </a:solidFill>
                <a:latin typeface="+mn-ea"/>
              </a:rPr>
              <a:t>■太いポールに取付ける場合：</a:t>
            </a:r>
            <a:endParaRPr lang="en-US" altLang="ja-JP" sz="1800" b="1" dirty="0">
              <a:solidFill>
                <a:srgbClr val="000000"/>
              </a:solidFill>
              <a:latin typeface="+mn-ea"/>
            </a:endParaRPr>
          </a:p>
          <a:p>
            <a:pPr>
              <a:defRPr/>
            </a:pPr>
            <a:endParaRPr kumimoji="1" lang="en-US" altLang="ja-JP" sz="1200" b="1" i="0" u="none" strike="noStrike" kern="1200" cap="none" spc="0" normalizeH="0" baseline="0" noProof="0" dirty="0">
              <a:ln>
                <a:noFill/>
              </a:ln>
              <a:solidFill>
                <a:prstClr val="black"/>
              </a:solidFill>
              <a:effectLst/>
              <a:uLnTx/>
              <a:uFillTx/>
              <a:latin typeface="+mn-ea"/>
              <a:cs typeface="+mn-cs"/>
            </a:endParaRPr>
          </a:p>
          <a:p>
            <a:pPr marL="182563">
              <a:lnSpc>
                <a:spcPct val="150000"/>
              </a:lnSpc>
              <a:defRPr/>
            </a:pPr>
            <a:r>
              <a:rPr lang="ja-JP" altLang="en-US" sz="1600" b="1" dirty="0">
                <a:solidFill>
                  <a:srgbClr val="000000"/>
                </a:solidFill>
                <a:latin typeface="+mn-ea"/>
              </a:rPr>
              <a:t>①</a:t>
            </a:r>
            <a:r>
              <a:rPr lang="en-US" altLang="ja-JP" sz="1600" b="1" dirty="0" err="1">
                <a:solidFill>
                  <a:srgbClr val="000000"/>
                </a:solidFill>
                <a:latin typeface="+mn-ea"/>
              </a:rPr>
              <a:t>i</a:t>
            </a:r>
            <a:r>
              <a:rPr lang="en-US" altLang="ja-JP" sz="1600" b="1" dirty="0">
                <a:solidFill>
                  <a:srgbClr val="000000"/>
                </a:solidFill>
                <a:latin typeface="+mn-ea"/>
              </a:rPr>
              <a:t>-PRO</a:t>
            </a:r>
            <a:r>
              <a:rPr lang="ja-JP" altLang="en-US" sz="1600" b="1" dirty="0">
                <a:solidFill>
                  <a:srgbClr val="000000"/>
                </a:solidFill>
                <a:latin typeface="+mn-ea"/>
              </a:rPr>
              <a:t>製　通信ユニット用ポール取付金具　</a:t>
            </a:r>
            <a:r>
              <a:rPr lang="en-US" altLang="ja-JP" sz="1600" b="1" dirty="0">
                <a:solidFill>
                  <a:srgbClr val="000000"/>
                </a:solidFill>
                <a:latin typeface="+mn-ea"/>
              </a:rPr>
              <a:t>WV-QPL501-W</a:t>
            </a:r>
          </a:p>
          <a:p>
            <a:pPr marL="447675">
              <a:lnSpc>
                <a:spcPct val="150000"/>
              </a:lnSpc>
              <a:defRPr/>
            </a:pPr>
            <a:r>
              <a:rPr lang="ja-JP" altLang="en-US" sz="1400" b="1" dirty="0">
                <a:solidFill>
                  <a:srgbClr val="000000"/>
                </a:solidFill>
                <a:latin typeface="+mn-ea"/>
                <a:hlinkClick r:id="rId5"/>
              </a:rPr>
              <a:t>紹介リンク</a:t>
            </a:r>
            <a:r>
              <a:rPr lang="ja-JP" altLang="en-US" sz="1400" b="1" dirty="0">
                <a:solidFill>
                  <a:srgbClr val="000000"/>
                </a:solidFill>
                <a:latin typeface="+mn-ea"/>
              </a:rPr>
              <a:t>　</a:t>
            </a:r>
            <a:r>
              <a:rPr lang="ja-JP" altLang="en-US" sz="1400" b="1" dirty="0">
                <a:solidFill>
                  <a:srgbClr val="000000"/>
                </a:solidFill>
                <a:latin typeface="+mn-ea"/>
                <a:hlinkClick r:id="rId6"/>
              </a:rPr>
              <a:t>取説リンク</a:t>
            </a:r>
            <a:r>
              <a:rPr lang="ja-JP" altLang="en-US" sz="1600" b="1" dirty="0">
                <a:solidFill>
                  <a:srgbClr val="000000"/>
                </a:solidFill>
                <a:latin typeface="+mn-ea"/>
                <a:hlinkClick r:id="rId6"/>
              </a:rPr>
              <a:t>　</a:t>
            </a:r>
            <a:endParaRPr lang="en-US" altLang="ja-JP" sz="1600" b="1" dirty="0">
              <a:solidFill>
                <a:prstClr val="black"/>
              </a:solidFill>
              <a:latin typeface="+mn-ea"/>
            </a:endParaRPr>
          </a:p>
          <a:p>
            <a:pPr marL="182563">
              <a:lnSpc>
                <a:spcPct val="200000"/>
              </a:lnSpc>
              <a:defRPr/>
            </a:pPr>
            <a:r>
              <a:rPr lang="ja-JP" altLang="en-US" sz="1600" b="1" dirty="0">
                <a:solidFill>
                  <a:prstClr val="black"/>
                </a:solidFill>
                <a:latin typeface="+mn-ea"/>
              </a:rPr>
              <a:t>②ポール太さ（</a:t>
            </a:r>
            <a:r>
              <a:rPr lang="en-US" altLang="ja-JP" sz="1600" b="1" dirty="0">
                <a:solidFill>
                  <a:prstClr val="black"/>
                </a:solidFill>
                <a:latin typeface="+mn-ea"/>
              </a:rPr>
              <a:t>φ80mm</a:t>
            </a:r>
            <a:r>
              <a:rPr lang="ja-JP" altLang="en-US" sz="1600" b="1" dirty="0">
                <a:solidFill>
                  <a:prstClr val="black"/>
                </a:solidFill>
                <a:latin typeface="+mn-ea"/>
              </a:rPr>
              <a:t>～</a:t>
            </a:r>
            <a:r>
              <a:rPr lang="en-US" altLang="ja-JP" sz="1600" b="1" dirty="0">
                <a:solidFill>
                  <a:prstClr val="black"/>
                </a:solidFill>
                <a:latin typeface="+mn-ea"/>
              </a:rPr>
              <a:t>160mm</a:t>
            </a:r>
            <a:r>
              <a:rPr lang="ja-JP" altLang="en-US" sz="1600" b="1" dirty="0">
                <a:solidFill>
                  <a:prstClr val="black"/>
                </a:solidFill>
                <a:latin typeface="+mn-ea"/>
              </a:rPr>
              <a:t>）</a:t>
            </a:r>
            <a:r>
              <a:rPr lang="en-US" altLang="ja-JP" sz="1600" b="1" dirty="0">
                <a:solidFill>
                  <a:srgbClr val="000000"/>
                </a:solidFill>
                <a:latin typeface="+mn-ea"/>
              </a:rPr>
              <a:t>(</a:t>
            </a:r>
            <a:r>
              <a:rPr lang="ja-JP" altLang="en-US" sz="1600" b="1" dirty="0">
                <a:solidFill>
                  <a:srgbClr val="000000"/>
                </a:solidFill>
                <a:latin typeface="+mn-ea"/>
              </a:rPr>
              <a:t>円周　約</a:t>
            </a:r>
            <a:r>
              <a:rPr lang="en-US" altLang="ja-JP" sz="1600" b="1" dirty="0">
                <a:solidFill>
                  <a:srgbClr val="000000"/>
                </a:solidFill>
                <a:latin typeface="+mn-ea"/>
              </a:rPr>
              <a:t>251mm</a:t>
            </a:r>
            <a:r>
              <a:rPr lang="ja-JP" altLang="en-US" sz="1600" b="1" dirty="0">
                <a:solidFill>
                  <a:srgbClr val="000000"/>
                </a:solidFill>
                <a:latin typeface="+mn-ea"/>
              </a:rPr>
              <a:t>～</a:t>
            </a:r>
            <a:r>
              <a:rPr lang="en-US" altLang="ja-JP" sz="1600" b="1" dirty="0">
                <a:solidFill>
                  <a:srgbClr val="000000"/>
                </a:solidFill>
                <a:latin typeface="+mn-ea"/>
              </a:rPr>
              <a:t>502mm)</a:t>
            </a:r>
            <a:endParaRPr lang="en-US" altLang="ja-JP" sz="1600" b="1" dirty="0">
              <a:solidFill>
                <a:prstClr val="black"/>
              </a:solidFill>
              <a:latin typeface="+mn-ea"/>
            </a:endParaRPr>
          </a:p>
          <a:p>
            <a:pPr marL="538163" defTabSz="457200" fontAlgn="base">
              <a:lnSpc>
                <a:spcPct val="150000"/>
              </a:lnSpc>
              <a:spcBef>
                <a:spcPct val="0"/>
              </a:spcBef>
              <a:spcAft>
                <a:spcPct val="0"/>
              </a:spcAft>
              <a:defRPr sz="1000"/>
            </a:pPr>
            <a:r>
              <a:rPr lang="ja-JP" altLang="en-US" sz="1600" b="1" dirty="0">
                <a:solidFill>
                  <a:srgbClr val="000000"/>
                </a:solidFill>
                <a:latin typeface="+mn-ea"/>
              </a:rPr>
              <a:t>推奨ポールバンド</a:t>
            </a:r>
            <a:r>
              <a:rPr lang="en-US" altLang="ja-JP" sz="1600" b="1" dirty="0">
                <a:solidFill>
                  <a:srgbClr val="000000"/>
                </a:solidFill>
                <a:latin typeface="+mn-ea"/>
              </a:rPr>
              <a:t>	</a:t>
            </a:r>
            <a:r>
              <a:rPr lang="ja-JP" altLang="en-US" sz="1600" b="1" dirty="0">
                <a:solidFill>
                  <a:srgbClr val="000000"/>
                </a:solidFill>
                <a:latin typeface="+mn-ea"/>
              </a:rPr>
              <a:t>：　</a:t>
            </a:r>
            <a:r>
              <a:rPr kumimoji="1" lang="ja-JP" altLang="en-US" sz="1600" b="1" i="0" u="none" strike="noStrike" kern="1200" cap="none" spc="0" normalizeH="0" baseline="0" noProof="0" dirty="0">
                <a:ln>
                  <a:noFill/>
                </a:ln>
                <a:solidFill>
                  <a:prstClr val="black"/>
                </a:solidFill>
                <a:effectLst/>
                <a:uLnTx/>
                <a:uFillTx/>
                <a:latin typeface="+mn-ea"/>
                <a:cs typeface="+mn-cs"/>
              </a:rPr>
              <a:t>未来工業製 </a:t>
            </a:r>
            <a:r>
              <a:rPr kumimoji="1" lang="en-US" altLang="ja-JP" sz="1600" b="1" i="0" u="none" strike="noStrike" kern="1200" cap="none" spc="0" normalizeH="0" baseline="0" noProof="0" dirty="0">
                <a:ln>
                  <a:noFill/>
                </a:ln>
                <a:solidFill>
                  <a:prstClr val="black"/>
                </a:solidFill>
                <a:effectLst/>
                <a:uLnTx/>
                <a:uFillTx/>
                <a:latin typeface="+mn-ea"/>
                <a:cs typeface="+mn-cs"/>
              </a:rPr>
              <a:t>10mm</a:t>
            </a:r>
            <a:r>
              <a:rPr kumimoji="1" lang="ja-JP" altLang="en-US" sz="1600" b="1" i="0" u="none" strike="noStrike" kern="1200" cap="none" spc="0" normalizeH="0" baseline="0" noProof="0" dirty="0">
                <a:ln>
                  <a:noFill/>
                </a:ln>
                <a:solidFill>
                  <a:prstClr val="black"/>
                </a:solidFill>
                <a:effectLst/>
                <a:uLnTx/>
                <a:uFillTx/>
                <a:latin typeface="+mn-ea"/>
                <a:cs typeface="+mn-cs"/>
              </a:rPr>
              <a:t>幅ポールバンド（</a:t>
            </a:r>
            <a:r>
              <a:rPr kumimoji="1" lang="en-US" altLang="ja-JP" sz="1600" b="1" i="0" u="none" strike="noStrike" kern="1200" cap="none" spc="0" normalizeH="0" baseline="0" noProof="0" dirty="0">
                <a:ln>
                  <a:noFill/>
                </a:ln>
                <a:solidFill>
                  <a:prstClr val="black"/>
                </a:solidFill>
                <a:effectLst/>
                <a:uLnTx/>
                <a:uFillTx/>
                <a:latin typeface="+mn-ea"/>
                <a:cs typeface="+mn-cs"/>
              </a:rPr>
              <a:t>POB-6</a:t>
            </a:r>
            <a:r>
              <a:rPr kumimoji="1" lang="ja-JP" altLang="en-US" sz="1600" b="1" i="0" u="none" strike="noStrike" kern="1200" cap="none" spc="0" normalizeH="0" baseline="0" noProof="0" dirty="0">
                <a:ln>
                  <a:noFill/>
                </a:ln>
                <a:solidFill>
                  <a:prstClr val="black"/>
                </a:solidFill>
                <a:effectLst/>
                <a:uLnTx/>
                <a:uFillTx/>
                <a:latin typeface="+mn-ea"/>
                <a:cs typeface="+mn-cs"/>
              </a:rPr>
              <a:t>：</a:t>
            </a:r>
            <a:r>
              <a:rPr kumimoji="1" lang="en-US" altLang="ja-JP" sz="1600" b="1" i="0" u="none" strike="noStrike" kern="1200" cap="none" spc="0" normalizeH="0" baseline="0" noProof="0" dirty="0">
                <a:ln>
                  <a:noFill/>
                </a:ln>
                <a:solidFill>
                  <a:prstClr val="black"/>
                </a:solidFill>
                <a:effectLst/>
                <a:uLnTx/>
                <a:uFillTx/>
                <a:latin typeface="+mn-ea"/>
                <a:cs typeface="+mn-cs"/>
              </a:rPr>
              <a:t>2</a:t>
            </a:r>
            <a:r>
              <a:rPr kumimoji="1" lang="ja-JP" altLang="en-US" sz="1600" b="1" i="0" u="none" strike="noStrike" kern="1200" cap="none" spc="0" normalizeH="0" baseline="0" noProof="0" dirty="0">
                <a:ln>
                  <a:noFill/>
                </a:ln>
                <a:solidFill>
                  <a:prstClr val="black"/>
                </a:solidFill>
                <a:effectLst/>
                <a:uLnTx/>
                <a:uFillTx/>
                <a:latin typeface="+mn-ea"/>
                <a:cs typeface="+mn-cs"/>
              </a:rPr>
              <a:t>本）</a:t>
            </a:r>
            <a:r>
              <a:rPr kumimoji="1" lang="ja-JP" altLang="en-US" sz="1600" b="1" i="0" u="none" strike="noStrike" kern="1200" cap="none" spc="0" normalizeH="0" baseline="0" noProof="0" dirty="0">
                <a:ln>
                  <a:noFill/>
                </a:ln>
                <a:solidFill>
                  <a:prstClr val="black"/>
                </a:solidFill>
                <a:effectLst/>
                <a:uLnTx/>
                <a:uFillTx/>
                <a:latin typeface="+mn-ea"/>
                <a:cs typeface="+mn-cs"/>
                <a:hlinkClick r:id="rId7"/>
              </a:rPr>
              <a:t>リンク</a:t>
            </a:r>
            <a:endParaRPr kumimoji="1" lang="en-US" altLang="ja-JP" sz="1600" b="1" i="0" u="none" strike="noStrike" kern="1200" cap="none" spc="0" normalizeH="0" baseline="0" noProof="0" dirty="0">
              <a:ln>
                <a:noFill/>
              </a:ln>
              <a:solidFill>
                <a:prstClr val="black"/>
              </a:solidFill>
              <a:effectLst/>
              <a:uLnTx/>
              <a:uFillTx/>
              <a:latin typeface="+mn-ea"/>
              <a:cs typeface="+mn-cs"/>
            </a:endParaRPr>
          </a:p>
          <a:p>
            <a:pPr defTabSz="457200" fontAlgn="base">
              <a:spcBef>
                <a:spcPct val="0"/>
              </a:spcBef>
              <a:spcAft>
                <a:spcPct val="0"/>
              </a:spcAft>
              <a:defRPr sz="1000"/>
            </a:pPr>
            <a:endParaRPr kumimoji="1" lang="en-US" altLang="ja-JP" sz="1400" b="1" i="0" u="none" strike="noStrike" kern="1200" cap="none" spc="0" normalizeH="0" baseline="0" noProof="0" dirty="0">
              <a:ln>
                <a:noFill/>
              </a:ln>
              <a:solidFill>
                <a:prstClr val="black"/>
              </a:solidFill>
              <a:effectLst/>
              <a:uLnTx/>
              <a:uFillTx/>
              <a:latin typeface="+mn-ea"/>
              <a:cs typeface="+mn-cs"/>
            </a:endParaRPr>
          </a:p>
          <a:p>
            <a:pPr defTabSz="457200" fontAlgn="base">
              <a:spcBef>
                <a:spcPct val="0"/>
              </a:spcBef>
              <a:spcAft>
                <a:spcPct val="0"/>
              </a:spcAft>
              <a:defRPr sz="1000"/>
            </a:pPr>
            <a:r>
              <a:rPr lang="ja-JP" altLang="en-US" sz="1400" b="1" dirty="0">
                <a:solidFill>
                  <a:prstClr val="black"/>
                </a:solidFill>
                <a:latin typeface="+mn-ea"/>
              </a:rPr>
              <a:t>　　</a:t>
            </a:r>
            <a:r>
              <a:rPr lang="en-US" altLang="ja-JP" sz="1400" b="1" dirty="0">
                <a:solidFill>
                  <a:prstClr val="black"/>
                </a:solidFill>
                <a:latin typeface="+mn-ea"/>
              </a:rPr>
              <a:t>※</a:t>
            </a:r>
            <a:r>
              <a:rPr lang="ja-JP" altLang="en-US" sz="1400" b="1" dirty="0">
                <a:solidFill>
                  <a:prstClr val="black"/>
                </a:solidFill>
                <a:latin typeface="+mn-ea"/>
              </a:rPr>
              <a:t>けが防止のため、保護手袋または作業手袋を着用ください。詳細は</a:t>
            </a:r>
            <a:r>
              <a:rPr lang="en-US" altLang="ja-JP" sz="1400" b="1" dirty="0">
                <a:solidFill>
                  <a:prstClr val="black"/>
                </a:solidFill>
                <a:latin typeface="+mn-ea"/>
                <a:hlinkClick r:id="rId6"/>
              </a:rPr>
              <a:t>WV-QPL501</a:t>
            </a:r>
            <a:r>
              <a:rPr lang="ja-JP" altLang="en-US" sz="1400" b="1" dirty="0">
                <a:solidFill>
                  <a:prstClr val="black"/>
                </a:solidFill>
                <a:latin typeface="+mn-ea"/>
                <a:hlinkClick r:id="rId6"/>
              </a:rPr>
              <a:t>の取説</a:t>
            </a:r>
            <a:r>
              <a:rPr lang="ja-JP" altLang="en-US" sz="1400" b="1" dirty="0">
                <a:solidFill>
                  <a:prstClr val="black"/>
                </a:solidFill>
                <a:latin typeface="+mn-ea"/>
              </a:rPr>
              <a:t>を参照ください。</a:t>
            </a:r>
            <a:endParaRPr lang="en-US" altLang="ja-JP" sz="1400" b="1" dirty="0">
              <a:solidFill>
                <a:srgbClr val="000000"/>
              </a:solidFill>
              <a:latin typeface="+mn-ea"/>
            </a:endParaRPr>
          </a:p>
        </p:txBody>
      </p:sp>
      <p:sp>
        <p:nvSpPr>
          <p:cNvPr id="9" name="テキスト ボックス 8">
            <a:extLst>
              <a:ext uri="{FF2B5EF4-FFF2-40B4-BE49-F238E27FC236}">
                <a16:creationId xmlns:a16="http://schemas.microsoft.com/office/drawing/2014/main" id="{6E924D45-B643-ED63-89D1-942EA787D86A}"/>
              </a:ext>
            </a:extLst>
          </p:cNvPr>
          <p:cNvSpPr txBox="1"/>
          <p:nvPr/>
        </p:nvSpPr>
        <p:spPr>
          <a:xfrm>
            <a:off x="7766275" y="3203811"/>
            <a:ext cx="2143747" cy="83099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070C0"/>
                </a:solidFill>
                <a:effectLst/>
                <a:uLnTx/>
                <a:uFillTx/>
                <a:latin typeface="+mn-ea"/>
                <a:cs typeface="+mn-cs"/>
              </a:rPr>
              <a:t>単管パイプ用固定</a:t>
            </a:r>
            <a:endParaRPr kumimoji="1" lang="en-US" altLang="ja-JP" sz="1600" b="1" i="0" u="none" strike="noStrike" kern="1200" cap="none" spc="0" normalizeH="0" baseline="0" noProof="0" dirty="0">
              <a:ln>
                <a:noFill/>
              </a:ln>
              <a:solidFill>
                <a:srgbClr val="0070C0"/>
              </a:solidFill>
              <a:effectLst/>
              <a:uLnTx/>
              <a:uFillTx/>
              <a:latin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ja-JP" altLang="en-US" sz="1600" b="1" dirty="0">
                <a:solidFill>
                  <a:srgbClr val="0070C0"/>
                </a:solidFill>
                <a:latin typeface="+mn-ea"/>
              </a:rPr>
              <a:t>アングル</a:t>
            </a:r>
            <a:r>
              <a:rPr lang="ja-JP" altLang="en-US" sz="1600" b="1" dirty="0">
                <a:solidFill>
                  <a:prstClr val="black"/>
                </a:solidFill>
                <a:latin typeface="+mn-ea"/>
              </a:rPr>
              <a:t>は</a:t>
            </a:r>
            <a:r>
              <a:rPr lang="ja-JP" altLang="en-US" sz="1600" b="1" dirty="0">
                <a:solidFill>
                  <a:srgbClr val="0070C0"/>
                </a:solidFill>
                <a:latin typeface="+mn-ea"/>
              </a:rPr>
              <a:t>本機付属</a:t>
            </a:r>
            <a:endParaRPr lang="en-US" altLang="ja-JP" sz="1600" b="1" dirty="0">
              <a:solidFill>
                <a:srgbClr val="0070C0"/>
              </a:solidFill>
              <a:latin typeface="+mn-ea"/>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ja-JP" altLang="en-US" sz="1600" b="1" dirty="0">
                <a:solidFill>
                  <a:prstClr val="black"/>
                </a:solidFill>
                <a:latin typeface="+mn-ea"/>
              </a:rPr>
              <a:t>ねじ穴内径</a:t>
            </a:r>
            <a:r>
              <a:rPr lang="en-US" altLang="ja-JP" sz="1600" b="1" dirty="0">
                <a:solidFill>
                  <a:prstClr val="black"/>
                </a:solidFill>
                <a:latin typeface="+mn-ea"/>
              </a:rPr>
              <a:t>10.1mm</a:t>
            </a:r>
            <a:endParaRPr kumimoji="1" lang="ja-JP" altLang="en-US" sz="1600" b="1" i="0" u="none" strike="noStrike" kern="1200" cap="none" spc="0" normalizeH="0" baseline="0" noProof="0" dirty="0">
              <a:ln>
                <a:noFill/>
              </a:ln>
              <a:solidFill>
                <a:prstClr val="black"/>
              </a:solidFill>
              <a:effectLst/>
              <a:uLnTx/>
              <a:uFillTx/>
              <a:latin typeface="+mn-ea"/>
              <a:cs typeface="+mn-cs"/>
            </a:endParaRPr>
          </a:p>
        </p:txBody>
      </p:sp>
      <p:grpSp>
        <p:nvGrpSpPr>
          <p:cNvPr id="30" name="グループ化 29">
            <a:extLst>
              <a:ext uri="{FF2B5EF4-FFF2-40B4-BE49-F238E27FC236}">
                <a16:creationId xmlns:a16="http://schemas.microsoft.com/office/drawing/2014/main" id="{5CBDA7F0-7171-5670-E7F6-E05BE6D9B780}"/>
              </a:ext>
            </a:extLst>
          </p:cNvPr>
          <p:cNvGrpSpPr/>
          <p:nvPr/>
        </p:nvGrpSpPr>
        <p:grpSpPr>
          <a:xfrm>
            <a:off x="250597" y="1836891"/>
            <a:ext cx="4116913" cy="1841029"/>
            <a:chOff x="402997" y="1857211"/>
            <a:chExt cx="3652709" cy="1633443"/>
          </a:xfrm>
        </p:grpSpPr>
        <p:pic>
          <p:nvPicPr>
            <p:cNvPr id="7" name="図 6">
              <a:extLst>
                <a:ext uri="{FF2B5EF4-FFF2-40B4-BE49-F238E27FC236}">
                  <a16:creationId xmlns:a16="http://schemas.microsoft.com/office/drawing/2014/main" id="{73B029F6-DF35-BC26-734E-88E30741C630}"/>
                </a:ext>
              </a:extLst>
            </p:cNvPr>
            <p:cNvPicPr>
              <a:picLocks noChangeAspect="1"/>
            </p:cNvPicPr>
            <p:nvPr/>
          </p:nvPicPr>
          <p:blipFill>
            <a:blip r:embed="rId8"/>
            <a:stretch>
              <a:fillRect/>
            </a:stretch>
          </p:blipFill>
          <p:spPr>
            <a:xfrm>
              <a:off x="2392377" y="2057029"/>
              <a:ext cx="1466530" cy="1220693"/>
            </a:xfrm>
            <a:prstGeom prst="rect">
              <a:avLst/>
            </a:prstGeom>
          </p:spPr>
        </p:pic>
        <p:sp>
          <p:nvSpPr>
            <p:cNvPr id="8" name="正方形/長方形 7">
              <a:extLst>
                <a:ext uri="{FF2B5EF4-FFF2-40B4-BE49-F238E27FC236}">
                  <a16:creationId xmlns:a16="http://schemas.microsoft.com/office/drawing/2014/main" id="{DD67FCBC-C182-FC47-53F8-C61443D9FCAC}"/>
                </a:ext>
              </a:extLst>
            </p:cNvPr>
            <p:cNvSpPr/>
            <p:nvPr/>
          </p:nvSpPr>
          <p:spPr>
            <a:xfrm>
              <a:off x="2238239" y="1914279"/>
              <a:ext cx="1817467" cy="1454097"/>
            </a:xfrm>
            <a:prstGeom prst="rect">
              <a:avLst/>
            </a:prstGeom>
            <a:noFill/>
            <a:ln w="44450">
              <a:solidFill>
                <a:srgbClr val="FF0000"/>
              </a:solidFill>
              <a:prstDash val="sysDot"/>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10" name="正方形/長方形 9">
              <a:extLst>
                <a:ext uri="{FF2B5EF4-FFF2-40B4-BE49-F238E27FC236}">
                  <a16:creationId xmlns:a16="http://schemas.microsoft.com/office/drawing/2014/main" id="{59864BCD-43FF-DE04-F1EB-C6B1D710AE24}"/>
                </a:ext>
              </a:extLst>
            </p:cNvPr>
            <p:cNvSpPr/>
            <p:nvPr/>
          </p:nvSpPr>
          <p:spPr>
            <a:xfrm>
              <a:off x="2659709" y="2057029"/>
              <a:ext cx="342553" cy="1220694"/>
            </a:xfrm>
            <a:prstGeom prst="rect">
              <a:avLst/>
            </a:prstGeom>
            <a:noFill/>
            <a:ln w="15875" cmpd="sng">
              <a:solidFill>
                <a:srgbClr val="0070C0"/>
              </a:solidFill>
              <a:prstDash val="solid"/>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pic>
          <p:nvPicPr>
            <p:cNvPr id="18" name="図 17">
              <a:extLst>
                <a:ext uri="{FF2B5EF4-FFF2-40B4-BE49-F238E27FC236}">
                  <a16:creationId xmlns:a16="http://schemas.microsoft.com/office/drawing/2014/main" id="{342CDD81-1A9D-608D-30DB-F1A1F910967B}"/>
                </a:ext>
              </a:extLst>
            </p:cNvPr>
            <p:cNvPicPr>
              <a:picLocks noChangeAspect="1"/>
            </p:cNvPicPr>
            <p:nvPr/>
          </p:nvPicPr>
          <p:blipFill>
            <a:blip r:embed="rId9"/>
            <a:stretch>
              <a:fillRect/>
            </a:stretch>
          </p:blipFill>
          <p:spPr>
            <a:xfrm>
              <a:off x="402997" y="1857211"/>
              <a:ext cx="1714785" cy="1633443"/>
            </a:xfrm>
            <a:prstGeom prst="rect">
              <a:avLst/>
            </a:prstGeom>
            <a:ln>
              <a:solidFill>
                <a:srgbClr val="0070C0"/>
              </a:solidFill>
            </a:ln>
          </p:spPr>
        </p:pic>
        <p:sp>
          <p:nvSpPr>
            <p:cNvPr id="19" name="テキスト ボックス 18">
              <a:extLst>
                <a:ext uri="{FF2B5EF4-FFF2-40B4-BE49-F238E27FC236}">
                  <a16:creationId xmlns:a16="http://schemas.microsoft.com/office/drawing/2014/main" id="{99993B5F-0562-5047-3F2A-8B3D7624A3B3}"/>
                </a:ext>
              </a:extLst>
            </p:cNvPr>
            <p:cNvSpPr txBox="1"/>
            <p:nvPr/>
          </p:nvSpPr>
          <p:spPr>
            <a:xfrm>
              <a:off x="402997" y="1866274"/>
              <a:ext cx="543884" cy="30038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ja-JP" altLang="en-US" sz="1600" b="1" dirty="0">
                  <a:solidFill>
                    <a:prstClr val="black"/>
                  </a:solidFill>
                  <a:latin typeface="+mn-ea"/>
                </a:rPr>
                <a:t>例示</a:t>
              </a:r>
              <a:endParaRPr kumimoji="1" lang="ja-JP" altLang="en-US" sz="1600" b="1" i="0" u="none" strike="noStrike" kern="1200" cap="none" spc="0" normalizeH="0" baseline="0" noProof="0" dirty="0">
                <a:ln>
                  <a:noFill/>
                </a:ln>
                <a:solidFill>
                  <a:prstClr val="black"/>
                </a:solidFill>
                <a:effectLst/>
                <a:uLnTx/>
                <a:uFillTx/>
                <a:latin typeface="+mn-ea"/>
                <a:cs typeface="+mn-cs"/>
              </a:endParaRPr>
            </a:p>
          </p:txBody>
        </p:sp>
      </p:grpSp>
      <p:grpSp>
        <p:nvGrpSpPr>
          <p:cNvPr id="31" name="グループ化 30">
            <a:extLst>
              <a:ext uri="{FF2B5EF4-FFF2-40B4-BE49-F238E27FC236}">
                <a16:creationId xmlns:a16="http://schemas.microsoft.com/office/drawing/2014/main" id="{B4A4EF69-31B3-9C50-D096-E6E9B0DDDFD5}"/>
              </a:ext>
            </a:extLst>
          </p:cNvPr>
          <p:cNvGrpSpPr/>
          <p:nvPr/>
        </p:nvGrpSpPr>
        <p:grpSpPr>
          <a:xfrm>
            <a:off x="249307" y="4581303"/>
            <a:ext cx="3891321" cy="2751610"/>
            <a:chOff x="407418" y="4773777"/>
            <a:chExt cx="3094358" cy="2188066"/>
          </a:xfrm>
        </p:grpSpPr>
        <p:pic>
          <p:nvPicPr>
            <p:cNvPr id="13" name="図 12">
              <a:extLst>
                <a:ext uri="{FF2B5EF4-FFF2-40B4-BE49-F238E27FC236}">
                  <a16:creationId xmlns:a16="http://schemas.microsoft.com/office/drawing/2014/main" id="{3471D173-56E1-4E03-3E3F-F362593277FC}"/>
                </a:ext>
              </a:extLst>
            </p:cNvPr>
            <p:cNvPicPr>
              <a:picLocks noChangeAspect="1"/>
            </p:cNvPicPr>
            <p:nvPr/>
          </p:nvPicPr>
          <p:blipFill>
            <a:blip r:embed="rId10"/>
            <a:stretch>
              <a:fillRect/>
            </a:stretch>
          </p:blipFill>
          <p:spPr>
            <a:xfrm>
              <a:off x="2552698" y="6428854"/>
              <a:ext cx="893707" cy="442487"/>
            </a:xfrm>
            <a:prstGeom prst="rect">
              <a:avLst/>
            </a:prstGeom>
          </p:spPr>
        </p:pic>
        <p:pic>
          <p:nvPicPr>
            <p:cNvPr id="14" name="図 13">
              <a:extLst>
                <a:ext uri="{FF2B5EF4-FFF2-40B4-BE49-F238E27FC236}">
                  <a16:creationId xmlns:a16="http://schemas.microsoft.com/office/drawing/2014/main" id="{60E7D82F-3642-A9FA-5E24-4485BF863041}"/>
                </a:ext>
              </a:extLst>
            </p:cNvPr>
            <p:cNvPicPr>
              <a:picLocks noChangeAspect="1"/>
            </p:cNvPicPr>
            <p:nvPr/>
          </p:nvPicPr>
          <p:blipFill>
            <a:blip r:embed="rId11"/>
            <a:stretch>
              <a:fillRect/>
            </a:stretch>
          </p:blipFill>
          <p:spPr>
            <a:xfrm>
              <a:off x="2606796" y="4879211"/>
              <a:ext cx="690268" cy="785778"/>
            </a:xfrm>
            <a:prstGeom prst="rect">
              <a:avLst/>
            </a:prstGeom>
          </p:spPr>
        </p:pic>
        <p:pic>
          <p:nvPicPr>
            <p:cNvPr id="15" name="図 14">
              <a:extLst>
                <a:ext uri="{FF2B5EF4-FFF2-40B4-BE49-F238E27FC236}">
                  <a16:creationId xmlns:a16="http://schemas.microsoft.com/office/drawing/2014/main" id="{1F5C668D-2FA9-B74D-0627-8856BB839934}"/>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7895" b="89474" l="4886" r="93485">
                          <a14:foregroundMark x1="21824" y1="18421" x2="21824" y2="18421"/>
                          <a14:foregroundMark x1="50489" y1="9868" x2="50489" y2="9868"/>
                          <a14:foregroundMark x1="64821" y1="11842" x2="64821" y2="11842"/>
                          <a14:foregroundMark x1="75896" y1="11842" x2="75896" y2="11842"/>
                          <a14:foregroundMark x1="61564" y1="7895" x2="61564" y2="7895"/>
                          <a14:foregroundMark x1="14984" y1="21711" x2="14984" y2="21711"/>
                          <a14:foregroundMark x1="7166" y1="32237" x2="7166" y2="32237"/>
                          <a14:foregroundMark x1="4886" y1="59211" x2="4886" y2="59211"/>
                          <a14:foregroundMark x1="23453" y1="85526" x2="23453" y2="85526"/>
                          <a14:foregroundMark x1="13355" y1="84211" x2="13355" y2="84211"/>
                          <a14:foregroundMark x1="35505" y1="76974" x2="35505" y2="76974"/>
                          <a14:foregroundMark x1="32573" y1="80263" x2="32573" y2="80263"/>
                          <a14:foregroundMark x1="53094" y1="80921" x2="53094" y2="80921"/>
                          <a14:foregroundMark x1="76873" y1="71053" x2="76873" y2="71053"/>
                          <a14:foregroundMark x1="77199" y1="17105" x2="77199" y2="17105"/>
                          <a14:foregroundMark x1="93485" y1="43421" x2="93485" y2="43421"/>
                        </a14:backgroundRemoval>
                      </a14:imgEffect>
                    </a14:imgLayer>
                  </a14:imgProps>
                </a:ext>
              </a:extLst>
            </a:blip>
            <a:stretch>
              <a:fillRect/>
            </a:stretch>
          </p:blipFill>
          <p:spPr>
            <a:xfrm>
              <a:off x="2545122" y="6235617"/>
              <a:ext cx="893707" cy="442487"/>
            </a:xfrm>
            <a:prstGeom prst="rect">
              <a:avLst/>
            </a:prstGeom>
          </p:spPr>
        </p:pic>
        <p:sp>
          <p:nvSpPr>
            <p:cNvPr id="16" name="正方形/長方形 15">
              <a:extLst>
                <a:ext uri="{FF2B5EF4-FFF2-40B4-BE49-F238E27FC236}">
                  <a16:creationId xmlns:a16="http://schemas.microsoft.com/office/drawing/2014/main" id="{0105358E-85D5-8C9B-5DDC-63BE3AF90A9D}"/>
                </a:ext>
              </a:extLst>
            </p:cNvPr>
            <p:cNvSpPr/>
            <p:nvPr/>
          </p:nvSpPr>
          <p:spPr>
            <a:xfrm>
              <a:off x="2430436" y="5972415"/>
              <a:ext cx="1071340" cy="989428"/>
            </a:xfrm>
            <a:prstGeom prst="rect">
              <a:avLst/>
            </a:prstGeom>
            <a:noFill/>
            <a:ln w="44450">
              <a:solidFill>
                <a:srgbClr val="FF0000"/>
              </a:solidFill>
              <a:prstDash val="sysDot"/>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17" name="正方形/長方形 16">
              <a:extLst>
                <a:ext uri="{FF2B5EF4-FFF2-40B4-BE49-F238E27FC236}">
                  <a16:creationId xmlns:a16="http://schemas.microsoft.com/office/drawing/2014/main" id="{63D25822-22DB-6B0C-326B-3C0BA8529A7D}"/>
                </a:ext>
              </a:extLst>
            </p:cNvPr>
            <p:cNvSpPr/>
            <p:nvPr/>
          </p:nvSpPr>
          <p:spPr>
            <a:xfrm>
              <a:off x="2430436" y="4777384"/>
              <a:ext cx="1071340" cy="989428"/>
            </a:xfrm>
            <a:prstGeom prst="rect">
              <a:avLst/>
            </a:prstGeom>
            <a:noFill/>
            <a:ln w="44450">
              <a:solidFill>
                <a:srgbClr val="0070C0"/>
              </a:solidFill>
              <a:prstDash val="sysDot"/>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pic>
          <p:nvPicPr>
            <p:cNvPr id="20" name="図 19">
              <a:extLst>
                <a:ext uri="{FF2B5EF4-FFF2-40B4-BE49-F238E27FC236}">
                  <a16:creationId xmlns:a16="http://schemas.microsoft.com/office/drawing/2014/main" id="{D87F2623-8695-7995-CF5F-3EA438351346}"/>
                </a:ext>
              </a:extLst>
            </p:cNvPr>
            <p:cNvPicPr>
              <a:picLocks noChangeAspect="1"/>
            </p:cNvPicPr>
            <p:nvPr/>
          </p:nvPicPr>
          <p:blipFill rotWithShape="1">
            <a:blip r:embed="rId14"/>
            <a:srcRect b="3526"/>
            <a:stretch/>
          </p:blipFill>
          <p:spPr>
            <a:xfrm>
              <a:off x="407418" y="4773777"/>
              <a:ext cx="1714785" cy="1559625"/>
            </a:xfrm>
            <a:prstGeom prst="rect">
              <a:avLst/>
            </a:prstGeom>
            <a:ln>
              <a:solidFill>
                <a:srgbClr val="0070C0"/>
              </a:solidFill>
            </a:ln>
          </p:spPr>
        </p:pic>
        <p:sp>
          <p:nvSpPr>
            <p:cNvPr id="21" name="テキスト ボックス 20">
              <a:extLst>
                <a:ext uri="{FF2B5EF4-FFF2-40B4-BE49-F238E27FC236}">
                  <a16:creationId xmlns:a16="http://schemas.microsoft.com/office/drawing/2014/main" id="{9E1BF78A-4515-41E1-4A39-5B09DA0BDCBC}"/>
                </a:ext>
              </a:extLst>
            </p:cNvPr>
            <p:cNvSpPr txBox="1"/>
            <p:nvPr/>
          </p:nvSpPr>
          <p:spPr>
            <a:xfrm>
              <a:off x="407418" y="4773777"/>
              <a:ext cx="637809" cy="33855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ja-JP" altLang="en-US" sz="1600" b="1" dirty="0">
                  <a:solidFill>
                    <a:prstClr val="black"/>
                  </a:solidFill>
                  <a:latin typeface="+mn-ea"/>
                </a:rPr>
                <a:t>例示</a:t>
              </a:r>
              <a:endParaRPr kumimoji="1" lang="ja-JP" altLang="en-US" sz="1600" b="1" i="0" u="none" strike="noStrike" kern="1200" cap="none" spc="0" normalizeH="0" baseline="0" noProof="0" dirty="0">
                <a:ln>
                  <a:noFill/>
                </a:ln>
                <a:solidFill>
                  <a:prstClr val="black"/>
                </a:solidFill>
                <a:effectLst/>
                <a:uLnTx/>
                <a:uFillTx/>
                <a:latin typeface="+mn-ea"/>
                <a:cs typeface="+mn-cs"/>
              </a:endParaRPr>
            </a:p>
          </p:txBody>
        </p:sp>
      </p:grpSp>
      <p:sp>
        <p:nvSpPr>
          <p:cNvPr id="22" name="正方形/長方形 21">
            <a:extLst>
              <a:ext uri="{FF2B5EF4-FFF2-40B4-BE49-F238E27FC236}">
                <a16:creationId xmlns:a16="http://schemas.microsoft.com/office/drawing/2014/main" id="{EC6CFDAD-F6D0-82D3-E6A7-66DD6B77E042}"/>
              </a:ext>
            </a:extLst>
          </p:cNvPr>
          <p:cNvSpPr/>
          <p:nvPr/>
        </p:nvSpPr>
        <p:spPr>
          <a:xfrm>
            <a:off x="11007854" y="3294897"/>
            <a:ext cx="606018" cy="1351788"/>
          </a:xfrm>
          <a:prstGeom prst="rect">
            <a:avLst/>
          </a:prstGeom>
          <a:noFill/>
          <a:ln w="28575" cmpd="sng">
            <a:solidFill>
              <a:srgbClr val="0070C0"/>
            </a:solidFill>
            <a:prstDash val="sysDash"/>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23" name="正方形/長方形 22">
            <a:extLst>
              <a:ext uri="{FF2B5EF4-FFF2-40B4-BE49-F238E27FC236}">
                <a16:creationId xmlns:a16="http://schemas.microsoft.com/office/drawing/2014/main" id="{6FC3543C-A8C0-50CD-A317-34B73D3559BE}"/>
              </a:ext>
            </a:extLst>
          </p:cNvPr>
          <p:cNvSpPr/>
          <p:nvPr/>
        </p:nvSpPr>
        <p:spPr>
          <a:xfrm>
            <a:off x="12927587" y="3362104"/>
            <a:ext cx="768094" cy="1284581"/>
          </a:xfrm>
          <a:prstGeom prst="rect">
            <a:avLst/>
          </a:prstGeom>
          <a:noFill/>
          <a:ln w="28575" cmpd="sng">
            <a:solidFill>
              <a:srgbClr val="0070C0"/>
            </a:solidFill>
            <a:prstDash val="sysDash"/>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cxnSp>
        <p:nvCxnSpPr>
          <p:cNvPr id="11" name="コネクタ: 曲線 10">
            <a:extLst>
              <a:ext uri="{FF2B5EF4-FFF2-40B4-BE49-F238E27FC236}">
                <a16:creationId xmlns:a16="http://schemas.microsoft.com/office/drawing/2014/main" id="{A00C3742-8694-761A-5DC7-B300A97893AA}"/>
              </a:ext>
            </a:extLst>
          </p:cNvPr>
          <p:cNvCxnSpPr>
            <a:cxnSpLocks/>
            <a:stCxn id="10" idx="3"/>
            <a:endCxn id="9" idx="1"/>
          </p:cNvCxnSpPr>
          <p:nvPr/>
        </p:nvCxnSpPr>
        <p:spPr>
          <a:xfrm>
            <a:off x="3180189" y="2750016"/>
            <a:ext cx="4586086" cy="869294"/>
          </a:xfrm>
          <a:prstGeom prst="curvedConnector3">
            <a:avLst>
              <a:gd name="adj1" fmla="val 50000"/>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86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latin typeface="Yu Gothic UI" panose="020B0500000000000000" pitchFamily="50" charset="-128"/>
                <a:ea typeface="Yu Gothic UI" panose="020B0500000000000000" pitchFamily="50" charset="-128"/>
              </a:rPr>
              <a:t>目次</a:t>
            </a:r>
          </a:p>
        </p:txBody>
      </p:sp>
      <p:sp>
        <p:nvSpPr>
          <p:cNvPr id="5" name="コンテンツ プレースホルダー 3">
            <a:extLst>
              <a:ext uri="{FF2B5EF4-FFF2-40B4-BE49-F238E27FC236}">
                <a16:creationId xmlns:a16="http://schemas.microsoft.com/office/drawing/2014/main" id="{92E68019-7EEA-2DB7-DFE4-AAAE3A84A90E}"/>
              </a:ext>
            </a:extLst>
          </p:cNvPr>
          <p:cNvSpPr txBox="1">
            <a:spLocks/>
          </p:cNvSpPr>
          <p:nvPr/>
        </p:nvSpPr>
        <p:spPr>
          <a:xfrm>
            <a:off x="518952" y="1095194"/>
            <a:ext cx="5851368" cy="3897605"/>
          </a:xfrm>
          <a:prstGeom prst="rect">
            <a:avLst/>
          </a:prstGeom>
        </p:spPr>
        <p:txBody>
          <a:bodyPr/>
          <a:lstStyle>
            <a:lvl1pPr marL="269977" indent="-269977" algn="l" defTabSz="1079906" rtl="0" eaLnBrk="1" latinLnBrk="0" hangingPunct="1">
              <a:lnSpc>
                <a:spcPct val="90000"/>
              </a:lnSpc>
              <a:spcBef>
                <a:spcPts val="1181"/>
              </a:spcBef>
              <a:buFont typeface="Arial" panose="020B0604020202020204" pitchFamily="34" charset="0"/>
              <a:buChar char="•"/>
              <a:defRPr kumimoji="1" sz="3307" kern="1200">
                <a:solidFill>
                  <a:schemeClr val="tx1"/>
                </a:solidFill>
                <a:latin typeface="+mn-lt"/>
                <a:ea typeface="+mn-ea"/>
                <a:cs typeface="+mn-cs"/>
              </a:defRPr>
            </a:lvl1pPr>
            <a:lvl2pPr marL="809930" indent="-269977" algn="l" defTabSz="1079906" rtl="0" eaLnBrk="1" latinLnBrk="0" hangingPunct="1">
              <a:lnSpc>
                <a:spcPct val="90000"/>
              </a:lnSpc>
              <a:spcBef>
                <a:spcPts val="591"/>
              </a:spcBef>
              <a:buFont typeface="Arial" panose="020B0604020202020204" pitchFamily="34" charset="0"/>
              <a:buChar char="•"/>
              <a:defRPr kumimoji="1" sz="2834" kern="1200">
                <a:solidFill>
                  <a:schemeClr val="tx1"/>
                </a:solidFill>
                <a:latin typeface="+mn-lt"/>
                <a:ea typeface="+mn-ea"/>
                <a:cs typeface="+mn-cs"/>
              </a:defRPr>
            </a:lvl2pPr>
            <a:lvl3pPr marL="1349883" indent="-269977" algn="l" defTabSz="1079906" rtl="0" eaLnBrk="1" latinLnBrk="0" hangingPunct="1">
              <a:lnSpc>
                <a:spcPct val="90000"/>
              </a:lnSpc>
              <a:spcBef>
                <a:spcPts val="591"/>
              </a:spcBef>
              <a:buFont typeface="Arial" panose="020B0604020202020204" pitchFamily="34" charset="0"/>
              <a:buChar char="•"/>
              <a:defRPr kumimoji="1" sz="2362" kern="1200">
                <a:solidFill>
                  <a:schemeClr val="tx1"/>
                </a:solidFill>
                <a:latin typeface="+mn-lt"/>
                <a:ea typeface="+mn-ea"/>
                <a:cs typeface="+mn-cs"/>
              </a:defRPr>
            </a:lvl3pPr>
            <a:lvl4pPr marL="1889836" indent="-269977" algn="l" defTabSz="1079906"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4pPr>
            <a:lvl5pPr marL="2429789" indent="-269977" algn="l" defTabSz="1079906"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5pPr>
            <a:lvl6pPr marL="2969743" indent="-269977" algn="l" defTabSz="1079906"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6pPr>
            <a:lvl7pPr marL="3509696" indent="-269977" algn="l" defTabSz="1079906"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7pPr>
            <a:lvl8pPr marL="4049649" indent="-269977" algn="l" defTabSz="1079906"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8pPr>
            <a:lvl9pPr marL="4589602" indent="-269977" algn="l" defTabSz="1079906" rtl="0" eaLnBrk="1" latinLnBrk="0" hangingPunct="1">
              <a:lnSpc>
                <a:spcPct val="90000"/>
              </a:lnSpc>
              <a:spcBef>
                <a:spcPts val="591"/>
              </a:spcBef>
              <a:buFont typeface="Arial" panose="020B0604020202020204" pitchFamily="34" charset="0"/>
              <a:buChar char="•"/>
              <a:defRPr kumimoji="1" sz="2126" kern="1200">
                <a:solidFill>
                  <a:schemeClr val="tx1"/>
                </a:solidFill>
                <a:latin typeface="+mn-lt"/>
                <a:ea typeface="+mn-ea"/>
                <a:cs typeface="+mn-cs"/>
              </a:defRPr>
            </a:lvl9pPr>
          </a:lstStyle>
          <a:p>
            <a:pPr marL="457200" indent="-457200">
              <a:buFont typeface="+mj-lt"/>
              <a:buAutoNum type="arabicPeriod"/>
            </a:pPr>
            <a:r>
              <a:rPr lang="ja-JP" altLang="en-US" sz="2400" b="1" dirty="0">
                <a:latin typeface="游ゴシック" panose="020B0400000000000000" pitchFamily="50" charset="-128"/>
                <a:ea typeface="游ゴシック" panose="020B0400000000000000" pitchFamily="50" charset="-128"/>
              </a:rPr>
              <a:t>製品概要</a:t>
            </a:r>
            <a:endParaRPr lang="en-US" altLang="ja-JP" sz="2400" b="1" dirty="0">
              <a:latin typeface="游ゴシック" panose="020B0400000000000000" pitchFamily="50" charset="-128"/>
              <a:ea typeface="游ゴシック" panose="020B0400000000000000" pitchFamily="50" charset="-128"/>
            </a:endParaRPr>
          </a:p>
          <a:p>
            <a:pPr marL="457200" lvl="1" indent="0">
              <a:lnSpc>
                <a:spcPct val="120000"/>
              </a:lnSpc>
              <a:spcBef>
                <a:spcPts val="1200"/>
              </a:spcBef>
              <a:buFont typeface="Arial" panose="020B0604020202020204" pitchFamily="34" charset="0"/>
              <a:buNone/>
            </a:pPr>
            <a:r>
              <a:rPr lang="en-US" altLang="ja-JP" sz="2000" b="1" dirty="0">
                <a:latin typeface="游ゴシック" panose="020B0400000000000000" pitchFamily="50" charset="-128"/>
                <a:ea typeface="游ゴシック" panose="020B0400000000000000" pitchFamily="50" charset="-128"/>
              </a:rPr>
              <a:t>1-1.</a:t>
            </a:r>
            <a:r>
              <a:rPr lang="ja-JP" altLang="en-US" sz="2000" b="1" dirty="0">
                <a:latin typeface="游ゴシック" panose="020B0400000000000000" pitchFamily="50" charset="-128"/>
                <a:ea typeface="游ゴシック" panose="020B0400000000000000" pitchFamily="50" charset="-128"/>
              </a:rPr>
              <a:t>　コンセプト</a:t>
            </a:r>
            <a:endParaRPr lang="en-US" altLang="ja-JP" sz="2000" b="1" dirty="0">
              <a:latin typeface="游ゴシック" panose="020B0400000000000000" pitchFamily="50" charset="-128"/>
              <a:ea typeface="游ゴシック" panose="020B0400000000000000" pitchFamily="50" charset="-128"/>
            </a:endParaRPr>
          </a:p>
          <a:p>
            <a:pPr marL="457200" lvl="1" indent="0">
              <a:lnSpc>
                <a:spcPct val="120000"/>
              </a:lnSpc>
              <a:spcBef>
                <a:spcPts val="0"/>
              </a:spcBef>
              <a:buFont typeface="Arial" panose="020B0604020202020204" pitchFamily="34" charset="0"/>
              <a:buNone/>
            </a:pPr>
            <a:r>
              <a:rPr lang="en-US" altLang="ja-JP" sz="2000" b="1" dirty="0">
                <a:latin typeface="游ゴシック" panose="020B0400000000000000" pitchFamily="50" charset="-128"/>
                <a:ea typeface="游ゴシック" panose="020B0400000000000000" pitchFamily="50" charset="-128"/>
              </a:rPr>
              <a:t>1-2.</a:t>
            </a:r>
            <a:r>
              <a:rPr lang="ja-JP" altLang="en-US" sz="2000" b="1" dirty="0">
                <a:latin typeface="游ゴシック" panose="020B0400000000000000" pitchFamily="50" charset="-128"/>
                <a:ea typeface="游ゴシック" panose="020B0400000000000000" pitchFamily="50" charset="-128"/>
              </a:rPr>
              <a:t>　ユースケース</a:t>
            </a:r>
            <a:endParaRPr lang="en-US" altLang="ja-JP" sz="2000" b="1" dirty="0">
              <a:latin typeface="游ゴシック" panose="020B0400000000000000" pitchFamily="50" charset="-128"/>
              <a:ea typeface="游ゴシック" panose="020B0400000000000000" pitchFamily="50" charset="-128"/>
            </a:endParaRPr>
          </a:p>
          <a:p>
            <a:pPr marL="457200" lvl="1" indent="0">
              <a:lnSpc>
                <a:spcPct val="120000"/>
              </a:lnSpc>
              <a:spcBef>
                <a:spcPts val="0"/>
              </a:spcBef>
              <a:buFont typeface="Arial" panose="020B0604020202020204" pitchFamily="34" charset="0"/>
              <a:buNone/>
            </a:pPr>
            <a:r>
              <a:rPr lang="en-US" altLang="ja-JP" sz="2000" b="1" dirty="0">
                <a:latin typeface="游ゴシック" panose="020B0400000000000000" pitchFamily="50" charset="-128"/>
                <a:ea typeface="游ゴシック" panose="020B0400000000000000" pitchFamily="50" charset="-128"/>
              </a:rPr>
              <a:t>1-3.</a:t>
            </a:r>
            <a:r>
              <a:rPr lang="ja-JP" altLang="en-US" sz="2000" b="1" dirty="0">
                <a:latin typeface="游ゴシック" panose="020B0400000000000000" pitchFamily="50" charset="-128"/>
                <a:ea typeface="游ゴシック" panose="020B0400000000000000" pitchFamily="50" charset="-128"/>
              </a:rPr>
              <a:t>　製品仕様</a:t>
            </a:r>
            <a:endParaRPr lang="en-US" altLang="ja-JP" sz="2000" b="1" dirty="0">
              <a:latin typeface="游ゴシック" panose="020B0400000000000000" pitchFamily="50" charset="-128"/>
              <a:ea typeface="游ゴシック" panose="020B0400000000000000" pitchFamily="50" charset="-128"/>
            </a:endParaRPr>
          </a:p>
          <a:p>
            <a:pPr marL="457200" lvl="1" indent="0">
              <a:lnSpc>
                <a:spcPct val="120000"/>
              </a:lnSpc>
              <a:spcBef>
                <a:spcPts val="0"/>
              </a:spcBef>
              <a:buFont typeface="Arial" panose="020B0604020202020204" pitchFamily="34" charset="0"/>
              <a:buNone/>
            </a:pPr>
            <a:r>
              <a:rPr lang="en-US" altLang="ja-JP" sz="2000" b="1" dirty="0">
                <a:latin typeface="游ゴシック" panose="020B0400000000000000" pitchFamily="50" charset="-128"/>
                <a:ea typeface="游ゴシック" panose="020B0400000000000000" pitchFamily="50" charset="-128"/>
              </a:rPr>
              <a:t>1-4.</a:t>
            </a:r>
            <a:r>
              <a:rPr lang="ja-JP" altLang="en-US" sz="2000" b="1" dirty="0">
                <a:latin typeface="游ゴシック" panose="020B0400000000000000" pitchFamily="50" charset="-128"/>
                <a:ea typeface="游ゴシック" panose="020B0400000000000000" pitchFamily="50" charset="-128"/>
              </a:rPr>
              <a:t>　詳細仕様</a:t>
            </a:r>
            <a:endParaRPr lang="en-US" altLang="ja-JP" sz="2000" b="1" dirty="0">
              <a:latin typeface="游ゴシック" panose="020B0400000000000000" pitchFamily="50" charset="-128"/>
              <a:ea typeface="游ゴシック" panose="020B0400000000000000" pitchFamily="50" charset="-128"/>
            </a:endParaRPr>
          </a:p>
          <a:p>
            <a:pPr marL="457200" lvl="1" indent="0">
              <a:lnSpc>
                <a:spcPct val="120000"/>
              </a:lnSpc>
              <a:spcBef>
                <a:spcPts val="0"/>
              </a:spcBef>
              <a:buFont typeface="Arial" panose="020B0604020202020204" pitchFamily="34" charset="0"/>
              <a:buNone/>
            </a:pPr>
            <a:r>
              <a:rPr lang="en-US" altLang="ja-JP" sz="2000" b="1" dirty="0">
                <a:latin typeface="游ゴシック" panose="020B0400000000000000" pitchFamily="50" charset="-128"/>
                <a:ea typeface="游ゴシック" panose="020B0400000000000000" pitchFamily="50" charset="-128"/>
              </a:rPr>
              <a:t>1-5.</a:t>
            </a:r>
            <a:r>
              <a:rPr lang="ja-JP" altLang="en-US" sz="2000" b="1" dirty="0">
                <a:latin typeface="游ゴシック" panose="020B0400000000000000" pitchFamily="50" charset="-128"/>
                <a:ea typeface="游ゴシック" panose="020B0400000000000000" pitchFamily="50" charset="-128"/>
              </a:rPr>
              <a:t>　販売スキーム</a:t>
            </a:r>
            <a:endParaRPr lang="en-US" altLang="ja-JP" sz="2000" b="1" dirty="0">
              <a:latin typeface="游ゴシック" panose="020B0400000000000000" pitchFamily="50" charset="-128"/>
              <a:ea typeface="游ゴシック" panose="020B0400000000000000" pitchFamily="50" charset="-128"/>
            </a:endParaRPr>
          </a:p>
          <a:p>
            <a:pPr marL="457200" lvl="1" indent="0">
              <a:lnSpc>
                <a:spcPct val="120000"/>
              </a:lnSpc>
              <a:spcBef>
                <a:spcPts val="0"/>
              </a:spcBef>
              <a:buFont typeface="Arial" panose="020B0604020202020204" pitchFamily="34" charset="0"/>
              <a:buNone/>
            </a:pPr>
            <a:r>
              <a:rPr lang="en-US" altLang="ja-JP" sz="2000" b="1" dirty="0">
                <a:latin typeface="游ゴシック" panose="020B0400000000000000" pitchFamily="50" charset="-128"/>
                <a:ea typeface="游ゴシック" panose="020B0400000000000000" pitchFamily="50" charset="-128"/>
              </a:rPr>
              <a:t>1-6.</a:t>
            </a:r>
            <a:r>
              <a:rPr lang="ja-JP" altLang="en-US" sz="2000" b="1" dirty="0">
                <a:latin typeface="游ゴシック" panose="020B0400000000000000" pitchFamily="50" charset="-128"/>
                <a:ea typeface="游ゴシック" panose="020B0400000000000000" pitchFamily="50" charset="-128"/>
              </a:rPr>
              <a:t>　主な仕様</a:t>
            </a:r>
            <a:endParaRPr lang="en-US" altLang="ja-JP" sz="2000" b="1" dirty="0">
              <a:latin typeface="游ゴシック" panose="020B0400000000000000" pitchFamily="50" charset="-128"/>
              <a:ea typeface="游ゴシック" panose="020B0400000000000000" pitchFamily="50" charset="-128"/>
            </a:endParaRPr>
          </a:p>
          <a:p>
            <a:pPr marL="457200" lvl="1" indent="0">
              <a:buFont typeface="Arial" panose="020B0604020202020204" pitchFamily="34" charset="0"/>
              <a:buNone/>
            </a:pPr>
            <a:endParaRPr lang="en-US" altLang="ja-JP" sz="1600" b="1" dirty="0">
              <a:latin typeface="游ゴシック" panose="020B0400000000000000" pitchFamily="50" charset="-128"/>
              <a:ea typeface="游ゴシック" panose="020B0400000000000000" pitchFamily="50" charset="-128"/>
            </a:endParaRPr>
          </a:p>
          <a:p>
            <a:pPr marL="457200" indent="-457200">
              <a:buFont typeface="+mj-lt"/>
              <a:buAutoNum type="arabicPeriod"/>
            </a:pPr>
            <a:r>
              <a:rPr lang="ja-JP" altLang="en-US" sz="2400" b="1" dirty="0">
                <a:latin typeface="游ゴシック" panose="020B0400000000000000" pitchFamily="50" charset="-128"/>
                <a:ea typeface="游ゴシック" panose="020B0400000000000000" pitchFamily="50" charset="-128"/>
              </a:rPr>
              <a:t>システム設計・調達</a:t>
            </a:r>
            <a:endParaRPr lang="en-US" altLang="ja-JP" sz="2400" b="1" dirty="0">
              <a:latin typeface="游ゴシック" panose="020B0400000000000000" pitchFamily="50" charset="-128"/>
              <a:ea typeface="游ゴシック" panose="020B0400000000000000" pitchFamily="50" charset="-128"/>
            </a:endParaRPr>
          </a:p>
          <a:p>
            <a:pPr marL="457200" lvl="1" indent="0">
              <a:lnSpc>
                <a:spcPct val="120000"/>
              </a:lnSpc>
              <a:spcBef>
                <a:spcPts val="1200"/>
              </a:spcBef>
              <a:buFont typeface="Arial" panose="020B0604020202020204" pitchFamily="34" charset="0"/>
              <a:buNone/>
            </a:pPr>
            <a:r>
              <a:rPr lang="en-US" altLang="ja-JP" sz="2000" b="1" dirty="0">
                <a:latin typeface="游ゴシック" panose="020B0400000000000000" pitchFamily="50" charset="-128"/>
                <a:ea typeface="游ゴシック" panose="020B0400000000000000" pitchFamily="50" charset="-128"/>
              </a:rPr>
              <a:t>2-1.</a:t>
            </a:r>
            <a:r>
              <a:rPr lang="ja-JP" altLang="en-US" sz="2000" b="1" dirty="0">
                <a:latin typeface="游ゴシック" panose="020B0400000000000000" pitchFamily="50" charset="-128"/>
                <a:ea typeface="游ゴシック" panose="020B0400000000000000" pitchFamily="50" charset="-128"/>
              </a:rPr>
              <a:t>　帯域／録画の考え方</a:t>
            </a:r>
            <a:endParaRPr lang="en-US" altLang="ja-JP" sz="2000" b="1" dirty="0">
              <a:latin typeface="游ゴシック" panose="020B0400000000000000" pitchFamily="50" charset="-128"/>
              <a:ea typeface="游ゴシック" panose="020B0400000000000000" pitchFamily="50" charset="-128"/>
            </a:endParaRPr>
          </a:p>
          <a:p>
            <a:pPr marL="457200" lvl="1" indent="0">
              <a:lnSpc>
                <a:spcPct val="120000"/>
              </a:lnSpc>
              <a:spcBef>
                <a:spcPts val="0"/>
              </a:spcBef>
              <a:buFont typeface="Arial" panose="020B0604020202020204" pitchFamily="34" charset="0"/>
              <a:buNone/>
            </a:pPr>
            <a:r>
              <a:rPr lang="en-US" altLang="ja-JP" sz="2000" b="1" dirty="0">
                <a:latin typeface="游ゴシック" panose="020B0400000000000000" pitchFamily="50" charset="-128"/>
                <a:ea typeface="游ゴシック" panose="020B0400000000000000" pitchFamily="50" charset="-128"/>
              </a:rPr>
              <a:t>2-2.</a:t>
            </a:r>
            <a:r>
              <a:rPr lang="ja-JP" altLang="en-US" sz="2000" b="1" dirty="0">
                <a:latin typeface="游ゴシック" panose="020B0400000000000000" pitchFamily="50" charset="-128"/>
                <a:ea typeface="游ゴシック" panose="020B0400000000000000" pitchFamily="50" charset="-128"/>
              </a:rPr>
              <a:t>　必須オプション・外部調達品</a:t>
            </a:r>
            <a:endParaRPr lang="en-US" altLang="ja-JP" sz="1600" b="1" dirty="0">
              <a:latin typeface="游ゴシック" panose="020B0400000000000000" pitchFamily="50" charset="-128"/>
              <a:ea typeface="游ゴシック" panose="020B0400000000000000" pitchFamily="50" charset="-128"/>
            </a:endParaRPr>
          </a:p>
          <a:p>
            <a:pPr marL="1260475" lvl="1" indent="0">
              <a:lnSpc>
                <a:spcPct val="120000"/>
              </a:lnSpc>
              <a:spcBef>
                <a:spcPts val="1200"/>
              </a:spcBef>
              <a:buFont typeface="Arial" panose="020B0604020202020204" pitchFamily="34" charset="0"/>
              <a:buNone/>
            </a:pPr>
            <a:r>
              <a:rPr lang="en-US" altLang="ja-JP" sz="1600" b="1" dirty="0">
                <a:latin typeface="游ゴシック" panose="020B0400000000000000" pitchFamily="50" charset="-128"/>
                <a:ea typeface="游ゴシック" panose="020B0400000000000000" pitchFamily="50" charset="-128"/>
              </a:rPr>
              <a:t>(1) SIM</a:t>
            </a:r>
            <a:r>
              <a:rPr lang="ja-JP" altLang="en-US" sz="1600" b="1" dirty="0">
                <a:latin typeface="游ゴシック" panose="020B0400000000000000" pitchFamily="50" charset="-128"/>
                <a:ea typeface="游ゴシック" panose="020B0400000000000000" pitchFamily="50" charset="-128"/>
              </a:rPr>
              <a:t>、設定用</a:t>
            </a:r>
            <a:r>
              <a:rPr lang="en-US" altLang="ja-JP" sz="1600" b="1" dirty="0">
                <a:latin typeface="游ゴシック" panose="020B0400000000000000" pitchFamily="50" charset="-128"/>
                <a:ea typeface="游ゴシック" panose="020B0400000000000000" pitchFamily="50" charset="-128"/>
              </a:rPr>
              <a:t>USB/LAN</a:t>
            </a:r>
            <a:r>
              <a:rPr lang="ja-JP" altLang="en-US" sz="1600" b="1" dirty="0">
                <a:latin typeface="游ゴシック" panose="020B0400000000000000" pitchFamily="50" charset="-128"/>
                <a:ea typeface="游ゴシック" panose="020B0400000000000000" pitchFamily="50" charset="-128"/>
              </a:rPr>
              <a:t>変換アダプタ　</a:t>
            </a:r>
          </a:p>
          <a:p>
            <a:pPr marL="1260475" lvl="1" indent="0">
              <a:lnSpc>
                <a:spcPct val="120000"/>
              </a:lnSpc>
              <a:spcBef>
                <a:spcPts val="0"/>
              </a:spcBef>
              <a:buFont typeface="Arial" panose="020B0604020202020204" pitchFamily="34" charset="0"/>
              <a:buNone/>
            </a:pPr>
            <a:r>
              <a:rPr lang="en-US" altLang="ja-JP" sz="1600" b="1" dirty="0">
                <a:latin typeface="游ゴシック" panose="020B0400000000000000" pitchFamily="50" charset="-128"/>
                <a:ea typeface="游ゴシック" panose="020B0400000000000000" pitchFamily="50" charset="-128"/>
              </a:rPr>
              <a:t>(2) </a:t>
            </a:r>
            <a:r>
              <a:rPr lang="ja-JP" altLang="en-US" sz="1600" b="1" dirty="0">
                <a:latin typeface="游ゴシック" panose="020B0400000000000000" pitchFamily="50" charset="-128"/>
                <a:ea typeface="游ゴシック" panose="020B0400000000000000" pitchFamily="50" charset="-128"/>
              </a:rPr>
              <a:t>取付金具</a:t>
            </a:r>
          </a:p>
          <a:p>
            <a:pPr marL="1260475" lvl="1" indent="0">
              <a:lnSpc>
                <a:spcPct val="120000"/>
              </a:lnSpc>
              <a:spcBef>
                <a:spcPts val="0"/>
              </a:spcBef>
              <a:buFont typeface="Arial" panose="020B0604020202020204" pitchFamily="34" charset="0"/>
              <a:buNone/>
            </a:pPr>
            <a:r>
              <a:rPr lang="en-US" altLang="ja-JP" sz="1600" b="1" dirty="0">
                <a:latin typeface="游ゴシック" panose="020B0400000000000000" pitchFamily="50" charset="-128"/>
                <a:ea typeface="游ゴシック" panose="020B0400000000000000" pitchFamily="50" charset="-128"/>
              </a:rPr>
              <a:t>(3) SD</a:t>
            </a:r>
            <a:r>
              <a:rPr lang="ja-JP" altLang="en-US" sz="1600" b="1" dirty="0">
                <a:latin typeface="游ゴシック" panose="020B0400000000000000" pitchFamily="50" charset="-128"/>
                <a:ea typeface="游ゴシック" panose="020B0400000000000000" pitchFamily="50" charset="-128"/>
              </a:rPr>
              <a:t>メモリーカード、外部インターフェース</a:t>
            </a:r>
          </a:p>
          <a:p>
            <a:pPr marL="1260475" lvl="1" indent="0">
              <a:lnSpc>
                <a:spcPct val="120000"/>
              </a:lnSpc>
              <a:spcBef>
                <a:spcPts val="0"/>
              </a:spcBef>
              <a:buFont typeface="Arial" panose="020B0604020202020204" pitchFamily="34" charset="0"/>
              <a:buNone/>
            </a:pPr>
            <a:r>
              <a:rPr lang="en-US" altLang="ja-JP" sz="1600" b="1" dirty="0">
                <a:latin typeface="游ゴシック" panose="020B0400000000000000" pitchFamily="50" charset="-128"/>
                <a:ea typeface="游ゴシック" panose="020B0400000000000000" pitchFamily="50" charset="-128"/>
              </a:rPr>
              <a:t>(4) </a:t>
            </a:r>
            <a:r>
              <a:rPr lang="en-US" altLang="ja-JP" sz="1600" b="1" dirty="0" err="1">
                <a:latin typeface="游ゴシック" panose="020B0400000000000000" pitchFamily="50" charset="-128"/>
                <a:ea typeface="游ゴシック" panose="020B0400000000000000" pitchFamily="50" charset="-128"/>
              </a:rPr>
              <a:t>i</a:t>
            </a:r>
            <a:r>
              <a:rPr lang="en-US" altLang="ja-JP" sz="1600" b="1" dirty="0">
                <a:latin typeface="游ゴシック" panose="020B0400000000000000" pitchFamily="50" charset="-128"/>
                <a:ea typeface="游ゴシック" panose="020B0400000000000000" pitchFamily="50" charset="-128"/>
              </a:rPr>
              <a:t>-PRO Remo.</a:t>
            </a:r>
            <a:r>
              <a:rPr lang="ja-JP" altLang="en-US" sz="1600" b="1" dirty="0">
                <a:latin typeface="游ゴシック" panose="020B0400000000000000" pitchFamily="50" charset="-128"/>
                <a:ea typeface="游ゴシック" panose="020B0400000000000000" pitchFamily="50" charset="-128"/>
              </a:rPr>
              <a:t>ライセンス</a:t>
            </a:r>
            <a:endParaRPr lang="en-US" altLang="ja-JP" sz="2000" b="1" dirty="0">
              <a:latin typeface="游ゴシック" panose="020B0400000000000000" pitchFamily="50" charset="-128"/>
              <a:ea typeface="游ゴシック" panose="020B0400000000000000" pitchFamily="50" charset="-128"/>
            </a:endParaRPr>
          </a:p>
        </p:txBody>
      </p:sp>
      <p:sp>
        <p:nvSpPr>
          <p:cNvPr id="6" name="コンテンツ プレースホルダー 3">
            <a:extLst>
              <a:ext uri="{FF2B5EF4-FFF2-40B4-BE49-F238E27FC236}">
                <a16:creationId xmlns:a16="http://schemas.microsoft.com/office/drawing/2014/main" id="{D94A0269-DF61-4635-E742-E4C43D93D776}"/>
              </a:ext>
            </a:extLst>
          </p:cNvPr>
          <p:cNvSpPr txBox="1">
            <a:spLocks/>
          </p:cNvSpPr>
          <p:nvPr/>
        </p:nvSpPr>
        <p:spPr>
          <a:xfrm>
            <a:off x="7200106" y="1095194"/>
            <a:ext cx="6971570" cy="31640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457200" indent="-457200">
              <a:buFont typeface="+mj-lt"/>
              <a:buAutoNum type="arabicPeriod" startAt="3"/>
            </a:pPr>
            <a:r>
              <a:rPr lang="ja-JP" altLang="en-US" sz="2400" b="1" dirty="0">
                <a:latin typeface="游ゴシック" panose="020B0400000000000000" pitchFamily="50" charset="-128"/>
                <a:ea typeface="游ゴシック" panose="020B0400000000000000" pitchFamily="50" charset="-128"/>
              </a:rPr>
              <a:t>キッティング</a:t>
            </a:r>
            <a:endParaRPr lang="en-US" altLang="ja-JP" sz="2400" b="1" dirty="0">
              <a:latin typeface="游ゴシック" panose="020B0400000000000000" pitchFamily="50" charset="-128"/>
              <a:ea typeface="游ゴシック" panose="020B0400000000000000" pitchFamily="50" charset="-128"/>
            </a:endParaRPr>
          </a:p>
          <a:p>
            <a:pPr marL="457200" lvl="1" indent="0">
              <a:lnSpc>
                <a:spcPct val="120000"/>
              </a:lnSpc>
              <a:spcBef>
                <a:spcPts val="1200"/>
              </a:spcBef>
              <a:buNone/>
            </a:pPr>
            <a:r>
              <a:rPr lang="en-US" altLang="ja-JP" sz="2000" b="1" dirty="0">
                <a:latin typeface="游ゴシック" panose="020B0400000000000000" pitchFamily="50" charset="-128"/>
                <a:ea typeface="游ゴシック" panose="020B0400000000000000" pitchFamily="50" charset="-128"/>
              </a:rPr>
              <a:t>3-0.</a:t>
            </a:r>
            <a:r>
              <a:rPr lang="ja-JP" altLang="en-US" sz="2000" b="1" dirty="0">
                <a:latin typeface="游ゴシック" panose="020B0400000000000000" pitchFamily="50" charset="-128"/>
                <a:ea typeface="游ゴシック" panose="020B0400000000000000" pitchFamily="50" charset="-128"/>
              </a:rPr>
              <a:t>　キッティングの前に</a:t>
            </a:r>
            <a:endParaRPr lang="en-US" altLang="ja-JP" sz="2000" b="1" dirty="0">
              <a:latin typeface="游ゴシック" panose="020B0400000000000000" pitchFamily="50" charset="-128"/>
              <a:ea typeface="游ゴシック" panose="020B0400000000000000" pitchFamily="50" charset="-128"/>
            </a:endParaRPr>
          </a:p>
          <a:p>
            <a:pPr marL="457200" lvl="1" indent="0">
              <a:lnSpc>
                <a:spcPct val="120000"/>
              </a:lnSpc>
              <a:spcBef>
                <a:spcPts val="0"/>
              </a:spcBef>
              <a:buNone/>
            </a:pPr>
            <a:r>
              <a:rPr lang="en-US" altLang="ja-JP" sz="2000" b="1" dirty="0">
                <a:latin typeface="游ゴシック" panose="020B0400000000000000" pitchFamily="50" charset="-128"/>
                <a:ea typeface="游ゴシック" panose="020B0400000000000000" pitchFamily="50" charset="-128"/>
              </a:rPr>
              <a:t>3-1.</a:t>
            </a:r>
            <a:r>
              <a:rPr lang="ja-JP" altLang="en-US" sz="2000" b="1" dirty="0">
                <a:latin typeface="游ゴシック" panose="020B0400000000000000" pitchFamily="50" charset="-128"/>
                <a:ea typeface="游ゴシック" panose="020B0400000000000000" pitchFamily="50" charset="-128"/>
              </a:rPr>
              <a:t>　カメラ固定　</a:t>
            </a:r>
            <a:r>
              <a:rPr lang="en-US" altLang="ja-JP" sz="2000" b="1" dirty="0">
                <a:latin typeface="游ゴシック" panose="020B0400000000000000" pitchFamily="50" charset="-128"/>
                <a:ea typeface="游ゴシック" panose="020B0400000000000000" pitchFamily="50" charset="-128"/>
              </a:rPr>
              <a:t>(Web</a:t>
            </a:r>
            <a:r>
              <a:rPr lang="ja-JP" altLang="en-US" sz="2000" b="1" dirty="0">
                <a:latin typeface="游ゴシック" panose="020B0400000000000000" pitchFamily="50" charset="-128"/>
                <a:ea typeface="游ゴシック" panose="020B0400000000000000" pitchFamily="50" charset="-128"/>
              </a:rPr>
              <a:t>ガイド</a:t>
            </a:r>
            <a:r>
              <a:rPr lang="en-US" altLang="ja-JP" sz="2000" b="1" dirty="0">
                <a:latin typeface="游ゴシック" panose="020B0400000000000000" pitchFamily="50" charset="-128"/>
                <a:ea typeface="游ゴシック" panose="020B0400000000000000" pitchFamily="50" charset="-128"/>
              </a:rPr>
              <a:t>)</a:t>
            </a:r>
            <a:r>
              <a:rPr lang="ja-JP" altLang="en-US" sz="2000" b="1" dirty="0">
                <a:latin typeface="游ゴシック" panose="020B0400000000000000" pitchFamily="50" charset="-128"/>
                <a:ea typeface="游ゴシック" panose="020B0400000000000000" pitchFamily="50" charset="-128"/>
              </a:rPr>
              <a:t>　</a:t>
            </a:r>
            <a:r>
              <a:rPr lang="ja-JP" altLang="en-US" sz="2000" b="1" dirty="0">
                <a:latin typeface="游ゴシック" panose="020B0400000000000000" pitchFamily="50" charset="-128"/>
                <a:ea typeface="游ゴシック" panose="020B0400000000000000" pitchFamily="50" charset="-128"/>
                <a:hlinkClick r:id="rId2"/>
              </a:rPr>
              <a:t>リンク</a:t>
            </a:r>
            <a:r>
              <a:rPr lang="en-US" altLang="ja-JP" sz="2000" b="1" dirty="0">
                <a:latin typeface="游ゴシック" panose="020B0400000000000000" pitchFamily="50" charset="-128"/>
                <a:ea typeface="游ゴシック" panose="020B0400000000000000" pitchFamily="50" charset="-128"/>
              </a:rPr>
              <a:t>	</a:t>
            </a:r>
            <a:br>
              <a:rPr lang="en-US" altLang="ja-JP" sz="2000" b="1" dirty="0">
                <a:latin typeface="游ゴシック" panose="020B0400000000000000" pitchFamily="50" charset="-128"/>
                <a:ea typeface="游ゴシック" panose="020B0400000000000000" pitchFamily="50" charset="-128"/>
              </a:rPr>
            </a:br>
            <a:r>
              <a:rPr lang="en-US" altLang="ja-JP" sz="2000" b="1" dirty="0">
                <a:latin typeface="游ゴシック" panose="020B0400000000000000" pitchFamily="50" charset="-128"/>
                <a:ea typeface="游ゴシック" panose="020B0400000000000000" pitchFamily="50" charset="-128"/>
              </a:rPr>
              <a:t>3-2.</a:t>
            </a:r>
            <a:r>
              <a:rPr lang="ja-JP" altLang="en-US" sz="2000" b="1" dirty="0">
                <a:latin typeface="游ゴシック" panose="020B0400000000000000" pitchFamily="50" charset="-128"/>
                <a:ea typeface="游ゴシック" panose="020B0400000000000000" pitchFamily="50" charset="-128"/>
              </a:rPr>
              <a:t>　設定（</a:t>
            </a:r>
            <a:r>
              <a:rPr lang="en-US" altLang="ja-JP" sz="2000" b="1" dirty="0">
                <a:latin typeface="游ゴシック" panose="020B0400000000000000" pitchFamily="50" charset="-128"/>
                <a:ea typeface="游ゴシック" panose="020B0400000000000000" pitchFamily="50" charset="-128"/>
              </a:rPr>
              <a:t>Web</a:t>
            </a:r>
            <a:r>
              <a:rPr lang="ja-JP" altLang="en-US" sz="2000" b="1" dirty="0">
                <a:latin typeface="游ゴシック" panose="020B0400000000000000" pitchFamily="50" charset="-128"/>
                <a:ea typeface="游ゴシック" panose="020B0400000000000000" pitchFamily="50" charset="-128"/>
              </a:rPr>
              <a:t>ガイド</a:t>
            </a:r>
            <a:r>
              <a:rPr lang="en-US" altLang="ja-JP" sz="2000" b="1" dirty="0">
                <a:latin typeface="游ゴシック" panose="020B0400000000000000" pitchFamily="50" charset="-128"/>
                <a:ea typeface="游ゴシック" panose="020B0400000000000000" pitchFamily="50" charset="-128"/>
              </a:rPr>
              <a:t>/</a:t>
            </a:r>
            <a:r>
              <a:rPr lang="ja-JP" altLang="en-US" sz="2000" b="1" dirty="0">
                <a:latin typeface="游ゴシック" panose="020B0400000000000000" pitchFamily="50" charset="-128"/>
                <a:ea typeface="游ゴシック" panose="020B0400000000000000" pitchFamily="50" charset="-128"/>
              </a:rPr>
              <a:t>ユーザーマニュアル）</a:t>
            </a:r>
            <a:endParaRPr lang="en-US" altLang="ja-JP" sz="2000" b="1" dirty="0">
              <a:latin typeface="游ゴシック" panose="020B0400000000000000" pitchFamily="50" charset="-128"/>
              <a:ea typeface="游ゴシック" panose="020B0400000000000000" pitchFamily="50" charset="-128"/>
            </a:endParaRPr>
          </a:p>
          <a:p>
            <a:pPr marL="457200" lvl="1" indent="0">
              <a:lnSpc>
                <a:spcPct val="120000"/>
              </a:lnSpc>
              <a:spcBef>
                <a:spcPts val="0"/>
              </a:spcBef>
              <a:buNone/>
            </a:pPr>
            <a:r>
              <a:rPr lang="en-US" altLang="ja-JP" sz="2000" b="1" dirty="0">
                <a:latin typeface="游ゴシック" panose="020B0400000000000000" pitchFamily="50" charset="-128"/>
                <a:ea typeface="游ゴシック" panose="020B0400000000000000" pitchFamily="50" charset="-128"/>
              </a:rPr>
              <a:t>3-3.</a:t>
            </a:r>
            <a:r>
              <a:rPr lang="ja-JP" altLang="en-US" sz="2000" b="1" dirty="0">
                <a:latin typeface="游ゴシック" panose="020B0400000000000000" pitchFamily="50" charset="-128"/>
                <a:ea typeface="游ゴシック" panose="020B0400000000000000" pitchFamily="50" charset="-128"/>
              </a:rPr>
              <a:t>　外部インターフェース　</a:t>
            </a:r>
            <a:r>
              <a:rPr lang="en-US" altLang="ja-JP" sz="2000" b="1" dirty="0">
                <a:latin typeface="游ゴシック" panose="020B0400000000000000" pitchFamily="50" charset="-128"/>
                <a:ea typeface="游ゴシック" panose="020B0400000000000000" pitchFamily="50" charset="-128"/>
              </a:rPr>
              <a:t>(Web</a:t>
            </a:r>
            <a:r>
              <a:rPr lang="ja-JP" altLang="en-US" sz="2000" b="1" dirty="0">
                <a:latin typeface="游ゴシック" panose="020B0400000000000000" pitchFamily="50" charset="-128"/>
                <a:ea typeface="游ゴシック" panose="020B0400000000000000" pitchFamily="50" charset="-128"/>
              </a:rPr>
              <a:t>ガイド</a:t>
            </a:r>
            <a:r>
              <a:rPr lang="en-US" altLang="ja-JP" sz="2000" b="1" dirty="0">
                <a:latin typeface="游ゴシック" panose="020B0400000000000000" pitchFamily="50" charset="-128"/>
                <a:ea typeface="游ゴシック" panose="020B0400000000000000" pitchFamily="50" charset="-128"/>
              </a:rPr>
              <a:t>)</a:t>
            </a:r>
            <a:br>
              <a:rPr lang="en-US" altLang="ja-JP" sz="2000" b="1" dirty="0">
                <a:latin typeface="游ゴシック" panose="020B0400000000000000" pitchFamily="50" charset="-128"/>
                <a:ea typeface="游ゴシック" panose="020B0400000000000000" pitchFamily="50" charset="-128"/>
              </a:rPr>
            </a:br>
            <a:r>
              <a:rPr lang="en-US" altLang="ja-JP" sz="2000" b="1" dirty="0">
                <a:latin typeface="游ゴシック" panose="020B0400000000000000" pitchFamily="50" charset="-128"/>
                <a:ea typeface="游ゴシック" panose="020B0400000000000000" pitchFamily="50" charset="-128"/>
              </a:rPr>
              <a:t>3-4.</a:t>
            </a:r>
            <a:r>
              <a:rPr lang="ja-JP" altLang="en-US" sz="2000" b="1" dirty="0">
                <a:latin typeface="游ゴシック" panose="020B0400000000000000" pitchFamily="50" charset="-128"/>
                <a:ea typeface="游ゴシック" panose="020B0400000000000000" pitchFamily="50" charset="-128"/>
              </a:rPr>
              <a:t>　調整・動作確認　</a:t>
            </a:r>
            <a:r>
              <a:rPr lang="en-US" altLang="ja-JP" sz="2000" b="1" dirty="0">
                <a:latin typeface="游ゴシック" panose="020B0400000000000000" pitchFamily="50" charset="-128"/>
                <a:ea typeface="游ゴシック" panose="020B0400000000000000" pitchFamily="50" charset="-128"/>
              </a:rPr>
              <a:t>(Remo.</a:t>
            </a:r>
            <a:r>
              <a:rPr lang="ja-JP" altLang="en-US" sz="2000" b="1" dirty="0">
                <a:latin typeface="游ゴシック" panose="020B0400000000000000" pitchFamily="50" charset="-128"/>
                <a:ea typeface="游ゴシック" panose="020B0400000000000000" pitchFamily="50" charset="-128"/>
              </a:rPr>
              <a:t>導入ガイド</a:t>
            </a:r>
            <a:r>
              <a:rPr lang="en-US" altLang="ja-JP" sz="2000" b="1" dirty="0">
                <a:latin typeface="游ゴシック" panose="020B0400000000000000" pitchFamily="50" charset="-128"/>
                <a:ea typeface="游ゴシック" panose="020B0400000000000000" pitchFamily="50" charset="-128"/>
              </a:rPr>
              <a:t>)</a:t>
            </a:r>
            <a:r>
              <a:rPr lang="ja-JP" altLang="en-US" sz="2000" b="1" dirty="0">
                <a:latin typeface="游ゴシック" panose="020B0400000000000000" pitchFamily="50" charset="-128"/>
                <a:ea typeface="游ゴシック" panose="020B0400000000000000" pitchFamily="50" charset="-128"/>
              </a:rPr>
              <a:t>　</a:t>
            </a:r>
            <a:r>
              <a:rPr lang="ja-JP" altLang="en-US" sz="2000" b="1" dirty="0">
                <a:latin typeface="游ゴシック" panose="020B0400000000000000" pitchFamily="50" charset="-128"/>
                <a:ea typeface="游ゴシック" panose="020B0400000000000000" pitchFamily="50" charset="-128"/>
                <a:hlinkClick r:id="rId3"/>
              </a:rPr>
              <a:t>リンク</a:t>
            </a:r>
            <a:endParaRPr lang="ja-JP" altLang="en-US" sz="2000" b="1" dirty="0">
              <a:latin typeface="游ゴシック" panose="020B0400000000000000" pitchFamily="50" charset="-128"/>
              <a:ea typeface="游ゴシック" panose="020B0400000000000000" pitchFamily="50" charset="-128"/>
            </a:endParaRPr>
          </a:p>
          <a:p>
            <a:pPr marL="457200" lvl="1" indent="0">
              <a:lnSpc>
                <a:spcPct val="120000"/>
              </a:lnSpc>
              <a:spcBef>
                <a:spcPts val="0"/>
              </a:spcBef>
              <a:buFont typeface="Arial" panose="020B0604020202020204" pitchFamily="34" charset="0"/>
              <a:buNone/>
            </a:pPr>
            <a:endParaRPr lang="en-US" altLang="ja-JP" sz="2000" b="1" dirty="0">
              <a:latin typeface="游ゴシック" panose="020B0400000000000000" pitchFamily="50" charset="-128"/>
              <a:ea typeface="游ゴシック" panose="020B0400000000000000" pitchFamily="50" charset="-128"/>
            </a:endParaRPr>
          </a:p>
          <a:p>
            <a:pPr marL="0" lvl="1" indent="0">
              <a:lnSpc>
                <a:spcPct val="120000"/>
              </a:lnSpc>
              <a:spcBef>
                <a:spcPts val="0"/>
              </a:spcBef>
              <a:buFont typeface="Arial" panose="020B0604020202020204" pitchFamily="34" charset="0"/>
              <a:buNone/>
            </a:pPr>
            <a:r>
              <a:rPr lang="en-US" altLang="ja-JP" sz="2000" b="1" dirty="0">
                <a:latin typeface="游ゴシック" panose="020B0400000000000000" pitchFamily="50" charset="-128"/>
                <a:ea typeface="游ゴシック" panose="020B0400000000000000" pitchFamily="50" charset="-128"/>
              </a:rPr>
              <a:t>【</a:t>
            </a:r>
            <a:r>
              <a:rPr lang="ja-JP" altLang="en-US" sz="2000" b="1" dirty="0">
                <a:latin typeface="游ゴシック" panose="020B0400000000000000" pitchFamily="50" charset="-128"/>
                <a:ea typeface="游ゴシック" panose="020B0400000000000000" pitchFamily="50" charset="-128"/>
              </a:rPr>
              <a:t>参考</a:t>
            </a:r>
            <a:r>
              <a:rPr lang="en-US" altLang="ja-JP" sz="2000" b="1" dirty="0">
                <a:latin typeface="游ゴシック" panose="020B0400000000000000" pitchFamily="50" charset="-128"/>
                <a:ea typeface="游ゴシック" panose="020B0400000000000000" pitchFamily="50" charset="-128"/>
              </a:rPr>
              <a:t>】</a:t>
            </a:r>
            <a:r>
              <a:rPr lang="ja-JP" altLang="en-US" sz="2000" b="1" dirty="0">
                <a:latin typeface="游ゴシック" panose="020B0400000000000000" pitchFamily="50" charset="-128"/>
                <a:ea typeface="游ゴシック" panose="020B0400000000000000" pitchFamily="50" charset="-128"/>
              </a:rPr>
              <a:t>こんな時は</a:t>
            </a:r>
            <a:endParaRPr lang="en-US" altLang="ja-JP" sz="20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748003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9581FE-707D-701D-60E7-B37818423EE9}"/>
              </a:ext>
            </a:extLst>
          </p:cNvPr>
          <p:cNvSpPr>
            <a:spLocks noGrp="1"/>
          </p:cNvSpPr>
          <p:nvPr>
            <p:ph type="title"/>
          </p:nvPr>
        </p:nvSpPr>
        <p:spPr/>
        <p:txBody>
          <a:bodyPr/>
          <a:lstStyle/>
          <a:p>
            <a:pPr marL="268288" indent="3175"/>
            <a:r>
              <a:rPr kumimoji="1" lang="en-US" altLang="ja-JP" dirty="0"/>
              <a:t>2-2. </a:t>
            </a:r>
            <a:r>
              <a:rPr kumimoji="1" lang="ja-JP" altLang="en-US" dirty="0"/>
              <a:t>必須オプション・外部調達品（３）</a:t>
            </a:r>
          </a:p>
        </p:txBody>
      </p:sp>
      <p:sp>
        <p:nvSpPr>
          <p:cNvPr id="3" name="テキスト ボックス 2">
            <a:extLst>
              <a:ext uri="{FF2B5EF4-FFF2-40B4-BE49-F238E27FC236}">
                <a16:creationId xmlns:a16="http://schemas.microsoft.com/office/drawing/2014/main" id="{FD94DCBF-5273-B660-287B-B4E5F8919209}"/>
              </a:ext>
            </a:extLst>
          </p:cNvPr>
          <p:cNvSpPr txBox="1"/>
          <p:nvPr/>
        </p:nvSpPr>
        <p:spPr>
          <a:xfrm>
            <a:off x="-1" y="574038"/>
            <a:ext cx="14400213" cy="461665"/>
          </a:xfrm>
          <a:prstGeom prst="rect">
            <a:avLst/>
          </a:prstGeom>
          <a:solidFill>
            <a:srgbClr val="7FCABE"/>
          </a:solidFill>
        </p:spPr>
        <p:txBody>
          <a:bodyPr wrap="square" rtlCol="0">
            <a:spAutoFit/>
          </a:bodyPr>
          <a:lstStyle/>
          <a:p>
            <a:pPr marL="263525" lvl="0" defTabSz="457200" fontAlgn="base">
              <a:spcBef>
                <a:spcPct val="0"/>
              </a:spcBef>
              <a:spcAft>
                <a:spcPct val="0"/>
              </a:spcAft>
              <a:defRPr/>
            </a:pPr>
            <a:r>
              <a:rPr lang="en-US" altLang="ja-JP" sz="2400" b="1" dirty="0">
                <a:latin typeface="+mn-ea"/>
              </a:rPr>
              <a:t>SD</a:t>
            </a:r>
            <a:r>
              <a:rPr lang="ja-JP" altLang="en-US" sz="2400" b="1" dirty="0">
                <a:latin typeface="+mn-ea"/>
              </a:rPr>
              <a:t>メモリーカード</a:t>
            </a:r>
          </a:p>
        </p:txBody>
      </p:sp>
      <p:sp>
        <p:nvSpPr>
          <p:cNvPr id="92" name="テキスト ボックス 91">
            <a:extLst>
              <a:ext uri="{FF2B5EF4-FFF2-40B4-BE49-F238E27FC236}">
                <a16:creationId xmlns:a16="http://schemas.microsoft.com/office/drawing/2014/main" id="{1518705A-77E4-5B09-E7D1-F7CE10A3E647}"/>
              </a:ext>
            </a:extLst>
          </p:cNvPr>
          <p:cNvSpPr txBox="1"/>
          <p:nvPr/>
        </p:nvSpPr>
        <p:spPr>
          <a:xfrm>
            <a:off x="2" y="3778764"/>
            <a:ext cx="14400212" cy="461665"/>
          </a:xfrm>
          <a:prstGeom prst="rect">
            <a:avLst/>
          </a:prstGeom>
          <a:solidFill>
            <a:srgbClr val="7FCABE"/>
          </a:solidFill>
        </p:spPr>
        <p:txBody>
          <a:bodyPr wrap="square" rtlCol="0">
            <a:spAutoFit/>
          </a:bodyPr>
          <a:lstStyle/>
          <a:p>
            <a:pPr marL="263525" lvl="0" defTabSz="457200" fontAlgn="base">
              <a:spcBef>
                <a:spcPct val="0"/>
              </a:spcBef>
              <a:spcAft>
                <a:spcPct val="0"/>
              </a:spcAft>
              <a:defRPr/>
            </a:pPr>
            <a:r>
              <a:rPr lang="ja-JP" altLang="en-US" sz="2400" b="1" dirty="0">
                <a:latin typeface="+mn-ea"/>
              </a:rPr>
              <a:t>外部インターフェース</a:t>
            </a:r>
            <a:r>
              <a:rPr lang="ja-JP" altLang="en-US" sz="1400" b="1" dirty="0">
                <a:latin typeface="+mn-ea"/>
              </a:rPr>
              <a:t>（詳細後述）</a:t>
            </a:r>
          </a:p>
        </p:txBody>
      </p:sp>
      <p:sp>
        <p:nvSpPr>
          <p:cNvPr id="4" name="テキスト ボックス 3">
            <a:extLst>
              <a:ext uri="{FF2B5EF4-FFF2-40B4-BE49-F238E27FC236}">
                <a16:creationId xmlns:a16="http://schemas.microsoft.com/office/drawing/2014/main" id="{1E40F6F4-0264-16E0-63B7-06F30745EC87}"/>
              </a:ext>
            </a:extLst>
          </p:cNvPr>
          <p:cNvSpPr txBox="1"/>
          <p:nvPr/>
        </p:nvSpPr>
        <p:spPr>
          <a:xfrm>
            <a:off x="4081106" y="1144298"/>
            <a:ext cx="10214013" cy="2570759"/>
          </a:xfrm>
          <a:prstGeom prst="rect">
            <a:avLst/>
          </a:prstGeom>
          <a:noFill/>
        </p:spPr>
        <p:txBody>
          <a:bodyPr wrap="square" lIns="36000" tIns="36000" rIns="36000" bIns="36000" rtlCol="0">
            <a:spAutoFit/>
          </a:bodyPr>
          <a:lstStyle/>
          <a:p>
            <a:pPr algn="l">
              <a:lnSpc>
                <a:spcPct val="120000"/>
              </a:lnSpc>
            </a:pPr>
            <a:r>
              <a:rPr lang="ja-JP" altLang="en-US" sz="1800" b="1" dirty="0">
                <a:solidFill>
                  <a:srgbClr val="000000"/>
                </a:solidFill>
                <a:latin typeface="+mn-ea"/>
              </a:rPr>
              <a:t>■本機で録画する場合や、</a:t>
            </a:r>
            <a:r>
              <a:rPr lang="en-US" altLang="ja-JP" sz="1800" b="1" dirty="0">
                <a:solidFill>
                  <a:srgbClr val="000000"/>
                </a:solidFill>
                <a:latin typeface="+mn-ea"/>
              </a:rPr>
              <a:t>AI</a:t>
            </a:r>
            <a:r>
              <a:rPr lang="ja-JP" altLang="en-US" sz="1800" b="1" dirty="0">
                <a:solidFill>
                  <a:srgbClr val="000000"/>
                </a:solidFill>
                <a:latin typeface="+mn-ea"/>
              </a:rPr>
              <a:t>アプリケーションにより必要です。</a:t>
            </a:r>
            <a:endParaRPr lang="en-US" altLang="ja-JP" sz="1800" b="1" dirty="0">
              <a:solidFill>
                <a:srgbClr val="000000"/>
              </a:solidFill>
              <a:latin typeface="+mn-ea"/>
            </a:endParaRPr>
          </a:p>
          <a:p>
            <a:pPr marL="263525" algn="l">
              <a:lnSpc>
                <a:spcPct val="120000"/>
              </a:lnSpc>
            </a:pPr>
            <a:r>
              <a:rPr lang="ja-JP" altLang="en-US" sz="1800" b="1" dirty="0">
                <a:solidFill>
                  <a:srgbClr val="000000"/>
                </a:solidFill>
                <a:latin typeface="+mn-ea"/>
              </a:rPr>
              <a:t>お客様にてご準備頂く必要があります。</a:t>
            </a:r>
            <a:endParaRPr lang="en-US" altLang="ja-JP" sz="1800" b="1" dirty="0">
              <a:solidFill>
                <a:srgbClr val="000000"/>
              </a:solidFill>
              <a:latin typeface="+mn-ea"/>
            </a:endParaRPr>
          </a:p>
          <a:p>
            <a:pPr marL="263525" algn="l">
              <a:lnSpc>
                <a:spcPct val="200000"/>
              </a:lnSpc>
            </a:pPr>
            <a:r>
              <a:rPr lang="ja-JP" altLang="en-US" sz="1600" b="1" dirty="0">
                <a:solidFill>
                  <a:srgbClr val="000000"/>
                </a:solidFill>
                <a:latin typeface="+mn-ea"/>
              </a:rPr>
              <a:t>① </a:t>
            </a:r>
            <a:r>
              <a:rPr lang="en-US" altLang="ja-JP" sz="1600" b="1" dirty="0" err="1">
                <a:solidFill>
                  <a:srgbClr val="000000"/>
                </a:solidFill>
                <a:latin typeface="+mn-ea"/>
              </a:rPr>
              <a:t>i</a:t>
            </a:r>
            <a:r>
              <a:rPr lang="en-US" altLang="ja-JP" sz="1600" b="1" dirty="0">
                <a:solidFill>
                  <a:srgbClr val="000000"/>
                </a:solidFill>
                <a:latin typeface="+mn-ea"/>
              </a:rPr>
              <a:t>-PRO</a:t>
            </a:r>
            <a:r>
              <a:rPr lang="ja-JP" altLang="en-US" sz="1600" b="1" dirty="0">
                <a:solidFill>
                  <a:srgbClr val="000000"/>
                </a:solidFill>
                <a:latin typeface="+mn-ea"/>
              </a:rPr>
              <a:t>製　</a:t>
            </a:r>
            <a:r>
              <a:rPr lang="en-US" altLang="ja-JP" sz="1600" b="1" dirty="0">
                <a:solidFill>
                  <a:srgbClr val="000000"/>
                </a:solidFill>
                <a:latin typeface="+mn-ea"/>
              </a:rPr>
              <a:t>SD</a:t>
            </a:r>
            <a:r>
              <a:rPr lang="ja-JP" altLang="en-US" sz="1600" b="1" dirty="0">
                <a:solidFill>
                  <a:srgbClr val="000000"/>
                </a:solidFill>
                <a:latin typeface="+mn-ea"/>
              </a:rPr>
              <a:t>メモリーカード品番　</a:t>
            </a:r>
            <a:r>
              <a:rPr lang="ja-JP" altLang="en-US" sz="1600" b="1" dirty="0">
                <a:solidFill>
                  <a:srgbClr val="000000"/>
                </a:solidFill>
                <a:latin typeface="+mn-ea"/>
                <a:hlinkClick r:id="rId2"/>
              </a:rPr>
              <a:t>リンク</a:t>
            </a:r>
            <a:endParaRPr lang="en-US" altLang="ja-JP" sz="1600" b="1" dirty="0">
              <a:solidFill>
                <a:srgbClr val="000000"/>
              </a:solidFill>
              <a:latin typeface="+mn-ea"/>
            </a:endParaRPr>
          </a:p>
          <a:p>
            <a:pPr marL="630238" algn="l">
              <a:lnSpc>
                <a:spcPct val="120000"/>
              </a:lnSpc>
            </a:pPr>
            <a:r>
              <a:rPr lang="en-US" altLang="ja-JP" sz="1600" b="1" dirty="0">
                <a:solidFill>
                  <a:srgbClr val="000000"/>
                </a:solidFill>
                <a:latin typeface="+mn-ea"/>
              </a:rPr>
              <a:t>64GB(WV-SDB064G) / 128GB(WV-SDB128G) / 256GB(WV-SDB256G)</a:t>
            </a:r>
          </a:p>
          <a:p>
            <a:pPr marL="263525" algn="l">
              <a:lnSpc>
                <a:spcPct val="200000"/>
              </a:lnSpc>
            </a:pPr>
            <a:r>
              <a:rPr lang="ja-JP" altLang="en-US" sz="1600" b="1" dirty="0">
                <a:solidFill>
                  <a:srgbClr val="000000"/>
                </a:solidFill>
                <a:latin typeface="+mn-ea"/>
              </a:rPr>
              <a:t>② </a:t>
            </a:r>
            <a:r>
              <a:rPr lang="en-US" altLang="ja-JP" sz="1600" b="1" dirty="0">
                <a:solidFill>
                  <a:srgbClr val="000000"/>
                </a:solidFill>
                <a:latin typeface="+mn-ea"/>
              </a:rPr>
              <a:t>SD</a:t>
            </a:r>
            <a:r>
              <a:rPr lang="ja-JP" altLang="en-US" sz="1600" b="1" dirty="0">
                <a:solidFill>
                  <a:srgbClr val="000000"/>
                </a:solidFill>
                <a:latin typeface="+mn-ea"/>
              </a:rPr>
              <a:t>録画容量目安や注意事項　</a:t>
            </a:r>
            <a:endParaRPr lang="en-US" altLang="ja-JP" sz="1600" b="1" dirty="0">
              <a:solidFill>
                <a:srgbClr val="000000"/>
              </a:solidFill>
              <a:latin typeface="+mn-ea"/>
            </a:endParaRPr>
          </a:p>
          <a:p>
            <a:pPr marL="538163" algn="l">
              <a:lnSpc>
                <a:spcPct val="150000"/>
              </a:lnSpc>
            </a:pPr>
            <a:r>
              <a:rPr lang="ja-JP" altLang="en-US" sz="1400" b="1" dirty="0">
                <a:solidFill>
                  <a:srgbClr val="000000"/>
                </a:solidFill>
                <a:latin typeface="+mn-ea"/>
                <a:hlinkClick r:id="rId3"/>
              </a:rPr>
              <a:t>「ネットワークカメラ用</a:t>
            </a:r>
            <a:r>
              <a:rPr lang="en-US" altLang="ja-JP" sz="1400" b="1" dirty="0">
                <a:solidFill>
                  <a:srgbClr val="000000"/>
                </a:solidFill>
                <a:latin typeface="+mn-ea"/>
                <a:hlinkClick r:id="rId3"/>
              </a:rPr>
              <a:t>SD</a:t>
            </a:r>
            <a:r>
              <a:rPr lang="ja-JP" altLang="en-US" sz="1400" b="1" dirty="0">
                <a:solidFill>
                  <a:srgbClr val="000000"/>
                </a:solidFill>
                <a:latin typeface="+mn-ea"/>
                <a:hlinkClick r:id="rId3"/>
              </a:rPr>
              <a:t>メモリーカード録画可能時間計算ツール」</a:t>
            </a:r>
            <a:r>
              <a:rPr lang="ja-JP" altLang="en-US" sz="1400" b="1" dirty="0">
                <a:solidFill>
                  <a:srgbClr val="000000"/>
                </a:solidFill>
                <a:latin typeface="+mn-ea"/>
              </a:rPr>
              <a:t>で、おおよその録画時間を算出可能</a:t>
            </a:r>
            <a:endParaRPr lang="en-US" altLang="ja-JP" sz="1400" b="1" dirty="0">
              <a:solidFill>
                <a:srgbClr val="000000"/>
              </a:solidFill>
              <a:latin typeface="+mn-ea"/>
            </a:endParaRPr>
          </a:p>
          <a:p>
            <a:pPr marL="538163" algn="l">
              <a:lnSpc>
                <a:spcPct val="150000"/>
              </a:lnSpc>
            </a:pPr>
            <a:r>
              <a:rPr lang="ja-JP" altLang="en-US" sz="1100" b="1" dirty="0">
                <a:solidFill>
                  <a:srgbClr val="000000"/>
                </a:solidFill>
                <a:latin typeface="+mn-ea"/>
              </a:rPr>
              <a:t>　＊</a:t>
            </a:r>
            <a:r>
              <a:rPr lang="en-US" altLang="ja-JP" sz="1100" b="1" dirty="0" err="1">
                <a:solidFill>
                  <a:srgbClr val="000000"/>
                </a:solidFill>
                <a:latin typeface="+mn-ea"/>
              </a:rPr>
              <a:t>i</a:t>
            </a:r>
            <a:r>
              <a:rPr lang="en-US" altLang="ja-JP" sz="1100" b="1" dirty="0">
                <a:solidFill>
                  <a:srgbClr val="000000"/>
                </a:solidFill>
                <a:latin typeface="+mn-ea"/>
              </a:rPr>
              <a:t>-PRO</a:t>
            </a:r>
            <a:r>
              <a:rPr lang="ja-JP" altLang="en-US" sz="1100" b="1" dirty="0">
                <a:solidFill>
                  <a:srgbClr val="000000"/>
                </a:solidFill>
                <a:latin typeface="+mn-ea"/>
              </a:rPr>
              <a:t>サイトの「ホーム」＞「セキュリティ」＞「サポート」＞「ツール」＞「算出ツール」＞「</a:t>
            </a:r>
            <a:r>
              <a:rPr lang="en-US" altLang="ja-JP" sz="1100" b="1" dirty="0">
                <a:solidFill>
                  <a:srgbClr val="000000"/>
                </a:solidFill>
                <a:latin typeface="+mn-ea"/>
              </a:rPr>
              <a:t>SD</a:t>
            </a:r>
            <a:r>
              <a:rPr lang="ja-JP" altLang="en-US" sz="1100" b="1" dirty="0">
                <a:solidFill>
                  <a:srgbClr val="000000"/>
                </a:solidFill>
                <a:latin typeface="+mn-ea"/>
              </a:rPr>
              <a:t>メモリーカード動画録画可能時間計算ツール」</a:t>
            </a:r>
            <a:endParaRPr lang="en-US" altLang="ja-JP" sz="1400" b="1" dirty="0">
              <a:solidFill>
                <a:srgbClr val="000000"/>
              </a:solidFill>
              <a:latin typeface="+mn-ea"/>
            </a:endParaRPr>
          </a:p>
        </p:txBody>
      </p:sp>
      <p:grpSp>
        <p:nvGrpSpPr>
          <p:cNvPr id="47" name="グループ化 46">
            <a:extLst>
              <a:ext uri="{FF2B5EF4-FFF2-40B4-BE49-F238E27FC236}">
                <a16:creationId xmlns:a16="http://schemas.microsoft.com/office/drawing/2014/main" id="{176BCC49-055C-CD0F-2031-1C9F4B2D013A}"/>
              </a:ext>
            </a:extLst>
          </p:cNvPr>
          <p:cNvGrpSpPr/>
          <p:nvPr/>
        </p:nvGrpSpPr>
        <p:grpSpPr>
          <a:xfrm>
            <a:off x="1069587" y="1288809"/>
            <a:ext cx="1511584" cy="2030181"/>
            <a:chOff x="804063" y="1758195"/>
            <a:chExt cx="935285" cy="1256164"/>
          </a:xfrm>
        </p:grpSpPr>
        <p:sp>
          <p:nvSpPr>
            <p:cNvPr id="5" name="フリーフォーム: 図形 4">
              <a:extLst>
                <a:ext uri="{FF2B5EF4-FFF2-40B4-BE49-F238E27FC236}">
                  <a16:creationId xmlns:a16="http://schemas.microsoft.com/office/drawing/2014/main" id="{21A30271-D46F-F15B-F33F-CFA9FEC7B087}"/>
                </a:ext>
              </a:extLst>
            </p:cNvPr>
            <p:cNvSpPr/>
            <p:nvPr/>
          </p:nvSpPr>
          <p:spPr>
            <a:xfrm>
              <a:off x="970102" y="2004102"/>
              <a:ext cx="575060" cy="430523"/>
            </a:xfrm>
            <a:custGeom>
              <a:avLst/>
              <a:gdLst>
                <a:gd name="connsiteX0" fmla="*/ 0 w 575310"/>
                <a:gd name="connsiteY0" fmla="*/ 0 h 415290"/>
                <a:gd name="connsiteX1" fmla="*/ 7620 w 575310"/>
                <a:gd name="connsiteY1" fmla="*/ 411480 h 415290"/>
                <a:gd name="connsiteX2" fmla="*/ 205740 w 575310"/>
                <a:gd name="connsiteY2" fmla="*/ 415290 h 415290"/>
                <a:gd name="connsiteX3" fmla="*/ 232410 w 575310"/>
                <a:gd name="connsiteY3" fmla="*/ 381000 h 415290"/>
                <a:gd name="connsiteX4" fmla="*/ 278130 w 575310"/>
                <a:gd name="connsiteY4" fmla="*/ 381000 h 415290"/>
                <a:gd name="connsiteX5" fmla="*/ 278130 w 575310"/>
                <a:gd name="connsiteY5" fmla="*/ 415290 h 415290"/>
                <a:gd name="connsiteX6" fmla="*/ 358140 w 575310"/>
                <a:gd name="connsiteY6" fmla="*/ 388620 h 415290"/>
                <a:gd name="connsiteX7" fmla="*/ 381000 w 575310"/>
                <a:gd name="connsiteY7" fmla="*/ 354330 h 415290"/>
                <a:gd name="connsiteX8" fmla="*/ 575310 w 575310"/>
                <a:gd name="connsiteY8" fmla="*/ 361950 h 415290"/>
                <a:gd name="connsiteX9" fmla="*/ 571500 w 575310"/>
                <a:gd name="connsiteY9" fmla="*/ 0 h 415290"/>
                <a:gd name="connsiteX10" fmla="*/ 0 w 575310"/>
                <a:gd name="connsiteY10" fmla="*/ 0 h 41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310" h="415290">
                  <a:moveTo>
                    <a:pt x="0" y="0"/>
                  </a:moveTo>
                  <a:lnTo>
                    <a:pt x="7620" y="411480"/>
                  </a:lnTo>
                  <a:lnTo>
                    <a:pt x="205740" y="415290"/>
                  </a:lnTo>
                  <a:lnTo>
                    <a:pt x="232410" y="381000"/>
                  </a:lnTo>
                  <a:lnTo>
                    <a:pt x="278130" y="381000"/>
                  </a:lnTo>
                  <a:lnTo>
                    <a:pt x="278130" y="415290"/>
                  </a:lnTo>
                  <a:lnTo>
                    <a:pt x="358140" y="388620"/>
                  </a:lnTo>
                  <a:lnTo>
                    <a:pt x="381000" y="354330"/>
                  </a:lnTo>
                  <a:lnTo>
                    <a:pt x="575310" y="361950"/>
                  </a:lnTo>
                  <a:lnTo>
                    <a:pt x="571500" y="0"/>
                  </a:lnTo>
                  <a:lnTo>
                    <a:pt x="0" y="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w="9525">
              <a:solidFill>
                <a:schemeClr val="tx1"/>
              </a:solidFill>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6" name="テキスト ボックス 5">
              <a:extLst>
                <a:ext uri="{FF2B5EF4-FFF2-40B4-BE49-F238E27FC236}">
                  <a16:creationId xmlns:a16="http://schemas.microsoft.com/office/drawing/2014/main" id="{0C63CDA9-6F2C-024D-516F-744D70711F25}"/>
                </a:ext>
              </a:extLst>
            </p:cNvPr>
            <p:cNvSpPr txBox="1"/>
            <p:nvPr/>
          </p:nvSpPr>
          <p:spPr>
            <a:xfrm>
              <a:off x="854970" y="2548519"/>
              <a:ext cx="858726" cy="19043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n-ea"/>
                  <a:cs typeface="+mn-cs"/>
                </a:rPr>
                <a:t>micro SD</a:t>
              </a:r>
            </a:p>
          </p:txBody>
        </p:sp>
        <p:sp>
          <p:nvSpPr>
            <p:cNvPr id="7" name="正方形/長方形 6">
              <a:extLst>
                <a:ext uri="{FF2B5EF4-FFF2-40B4-BE49-F238E27FC236}">
                  <a16:creationId xmlns:a16="http://schemas.microsoft.com/office/drawing/2014/main" id="{03A71383-070F-E2A2-01CA-7FD300B5F4F3}"/>
                </a:ext>
              </a:extLst>
            </p:cNvPr>
            <p:cNvSpPr/>
            <p:nvPr/>
          </p:nvSpPr>
          <p:spPr>
            <a:xfrm>
              <a:off x="804063" y="1758195"/>
              <a:ext cx="935285" cy="1256164"/>
            </a:xfrm>
            <a:prstGeom prst="rect">
              <a:avLst/>
            </a:prstGeom>
            <a:noFill/>
            <a:ln w="25400">
              <a:solidFill>
                <a:srgbClr val="FF0000"/>
              </a:solidFill>
              <a:prstDash val="sysDot"/>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sp>
        <p:nvSpPr>
          <p:cNvPr id="9" name="テキスト ボックス 8">
            <a:extLst>
              <a:ext uri="{FF2B5EF4-FFF2-40B4-BE49-F238E27FC236}">
                <a16:creationId xmlns:a16="http://schemas.microsoft.com/office/drawing/2014/main" id="{4F3ED017-9175-FF91-854C-A49B9E72C943}"/>
              </a:ext>
            </a:extLst>
          </p:cNvPr>
          <p:cNvSpPr txBox="1"/>
          <p:nvPr/>
        </p:nvSpPr>
        <p:spPr>
          <a:xfrm>
            <a:off x="2329460" y="5884726"/>
            <a:ext cx="1323740" cy="30777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n-ea"/>
                <a:cs typeface="+mn-cs"/>
              </a:rPr>
              <a:t>多芯ケーブル</a:t>
            </a:r>
            <a:endParaRPr kumimoji="1" lang="en-US" altLang="ja-JP" sz="1400" b="1" i="0" u="none" strike="noStrike" kern="1200" cap="none" spc="0" normalizeH="0" baseline="0" noProof="0" dirty="0">
              <a:ln>
                <a:noFill/>
              </a:ln>
              <a:solidFill>
                <a:prstClr val="black"/>
              </a:solidFill>
              <a:effectLst/>
              <a:uLnTx/>
              <a:uFillTx/>
              <a:latin typeface="+mn-ea"/>
              <a:cs typeface="+mn-cs"/>
            </a:endParaRPr>
          </a:p>
        </p:txBody>
      </p:sp>
      <p:sp>
        <p:nvSpPr>
          <p:cNvPr id="10" name="正方形/長方形 9">
            <a:extLst>
              <a:ext uri="{FF2B5EF4-FFF2-40B4-BE49-F238E27FC236}">
                <a16:creationId xmlns:a16="http://schemas.microsoft.com/office/drawing/2014/main" id="{60E2C50D-0D05-5297-93AB-3A8BD707478C}"/>
              </a:ext>
            </a:extLst>
          </p:cNvPr>
          <p:cNvSpPr/>
          <p:nvPr/>
        </p:nvSpPr>
        <p:spPr>
          <a:xfrm>
            <a:off x="2362218" y="5850638"/>
            <a:ext cx="1205918" cy="415570"/>
          </a:xfrm>
          <a:prstGeom prst="rect">
            <a:avLst/>
          </a:prstGeom>
          <a:noFill/>
          <a:ln w="25400">
            <a:solidFill>
              <a:srgbClr val="FF0000"/>
            </a:solidFill>
            <a:prstDash val="sysDot"/>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11" name="テキスト ボックス 10">
            <a:extLst>
              <a:ext uri="{FF2B5EF4-FFF2-40B4-BE49-F238E27FC236}">
                <a16:creationId xmlns:a16="http://schemas.microsoft.com/office/drawing/2014/main" id="{93CE6FF6-B211-5CBF-FA83-498749E7E019}"/>
              </a:ext>
            </a:extLst>
          </p:cNvPr>
          <p:cNvSpPr txBox="1"/>
          <p:nvPr/>
        </p:nvSpPr>
        <p:spPr>
          <a:xfrm>
            <a:off x="575361" y="6626357"/>
            <a:ext cx="1194238" cy="30777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n-ea"/>
                <a:cs typeface="+mn-cs"/>
              </a:rPr>
              <a:t>圧着工具</a:t>
            </a:r>
            <a:endParaRPr kumimoji="1" lang="en-US" altLang="ja-JP" sz="1400" b="1" i="0" u="none" strike="noStrike" kern="1200" cap="none" spc="0" normalizeH="0" baseline="0" noProof="0" dirty="0">
              <a:ln>
                <a:noFill/>
              </a:ln>
              <a:solidFill>
                <a:prstClr val="black"/>
              </a:solidFill>
              <a:effectLst/>
              <a:uLnTx/>
              <a:uFillTx/>
              <a:latin typeface="+mn-ea"/>
              <a:cs typeface="+mn-cs"/>
            </a:endParaRPr>
          </a:p>
        </p:txBody>
      </p:sp>
      <p:pic>
        <p:nvPicPr>
          <p:cNvPr id="13" name="図 12">
            <a:extLst>
              <a:ext uri="{FF2B5EF4-FFF2-40B4-BE49-F238E27FC236}">
                <a16:creationId xmlns:a16="http://schemas.microsoft.com/office/drawing/2014/main" id="{30100242-377D-09E8-2ABB-5670C44BCFC4}"/>
              </a:ext>
            </a:extLst>
          </p:cNvPr>
          <p:cNvPicPr>
            <a:picLocks noChangeAspect="1"/>
          </p:cNvPicPr>
          <p:nvPr/>
        </p:nvPicPr>
        <p:blipFill>
          <a:blip r:embed="rId4"/>
          <a:stretch>
            <a:fillRect/>
          </a:stretch>
        </p:blipFill>
        <p:spPr>
          <a:xfrm>
            <a:off x="575361" y="6140431"/>
            <a:ext cx="1292035" cy="498031"/>
          </a:xfrm>
          <a:prstGeom prst="rect">
            <a:avLst/>
          </a:prstGeom>
        </p:spPr>
      </p:pic>
      <p:grpSp>
        <p:nvGrpSpPr>
          <p:cNvPr id="14" name="グループ化 13">
            <a:extLst>
              <a:ext uri="{FF2B5EF4-FFF2-40B4-BE49-F238E27FC236}">
                <a16:creationId xmlns:a16="http://schemas.microsoft.com/office/drawing/2014/main" id="{87E176D7-A129-5EC7-7FA4-783D2313917A}"/>
              </a:ext>
            </a:extLst>
          </p:cNvPr>
          <p:cNvGrpSpPr/>
          <p:nvPr/>
        </p:nvGrpSpPr>
        <p:grpSpPr>
          <a:xfrm>
            <a:off x="400989" y="5051582"/>
            <a:ext cx="3306026" cy="369179"/>
            <a:chOff x="6354318" y="1456938"/>
            <a:chExt cx="2400302" cy="268038"/>
          </a:xfrm>
        </p:grpSpPr>
        <p:sp>
          <p:nvSpPr>
            <p:cNvPr id="15" name="フリーフォーム: 図形 14">
              <a:extLst>
                <a:ext uri="{FF2B5EF4-FFF2-40B4-BE49-F238E27FC236}">
                  <a16:creationId xmlns:a16="http://schemas.microsoft.com/office/drawing/2014/main" id="{892A1000-C740-2456-349C-5E8B7DF14662}"/>
                </a:ext>
              </a:extLst>
            </p:cNvPr>
            <p:cNvSpPr/>
            <p:nvPr/>
          </p:nvSpPr>
          <p:spPr>
            <a:xfrm>
              <a:off x="6354318" y="1466755"/>
              <a:ext cx="283519" cy="247098"/>
            </a:xfrm>
            <a:custGeom>
              <a:avLst/>
              <a:gdLst>
                <a:gd name="connsiteX0" fmla="*/ 0 w 567690"/>
                <a:gd name="connsiteY0" fmla="*/ 0 h 449580"/>
                <a:gd name="connsiteX1" fmla="*/ 0 w 567690"/>
                <a:gd name="connsiteY1" fmla="*/ 80010 h 449580"/>
                <a:gd name="connsiteX2" fmla="*/ 201930 w 567690"/>
                <a:gd name="connsiteY2" fmla="*/ 80010 h 449580"/>
                <a:gd name="connsiteX3" fmla="*/ 201930 w 567690"/>
                <a:gd name="connsiteY3" fmla="*/ 114300 h 449580"/>
                <a:gd name="connsiteX4" fmla="*/ 0 w 567690"/>
                <a:gd name="connsiteY4" fmla="*/ 121920 h 449580"/>
                <a:gd name="connsiteX5" fmla="*/ 3810 w 567690"/>
                <a:gd name="connsiteY5" fmla="*/ 339090 h 449580"/>
                <a:gd name="connsiteX6" fmla="*/ 198120 w 567690"/>
                <a:gd name="connsiteY6" fmla="*/ 335280 h 449580"/>
                <a:gd name="connsiteX7" fmla="*/ 198120 w 567690"/>
                <a:gd name="connsiteY7" fmla="*/ 377190 h 449580"/>
                <a:gd name="connsiteX8" fmla="*/ 11430 w 567690"/>
                <a:gd name="connsiteY8" fmla="*/ 381000 h 449580"/>
                <a:gd name="connsiteX9" fmla="*/ 15240 w 567690"/>
                <a:gd name="connsiteY9" fmla="*/ 449580 h 449580"/>
                <a:gd name="connsiteX10" fmla="*/ 259080 w 567690"/>
                <a:gd name="connsiteY10" fmla="*/ 449580 h 449580"/>
                <a:gd name="connsiteX11" fmla="*/ 262890 w 567690"/>
                <a:gd name="connsiteY11" fmla="*/ 407670 h 449580"/>
                <a:gd name="connsiteX12" fmla="*/ 567690 w 567690"/>
                <a:gd name="connsiteY12" fmla="*/ 407670 h 449580"/>
                <a:gd name="connsiteX13" fmla="*/ 556260 w 567690"/>
                <a:gd name="connsiteY13" fmla="*/ 53340 h 449580"/>
                <a:gd name="connsiteX14" fmla="*/ 266700 w 567690"/>
                <a:gd name="connsiteY14" fmla="*/ 53340 h 449580"/>
                <a:gd name="connsiteX15" fmla="*/ 266700 w 567690"/>
                <a:gd name="connsiteY15" fmla="*/ 15240 h 449580"/>
                <a:gd name="connsiteX16" fmla="*/ 0 w 567690"/>
                <a:gd name="connsiteY16" fmla="*/ 0 h 4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7690" h="449580">
                  <a:moveTo>
                    <a:pt x="0" y="0"/>
                  </a:moveTo>
                  <a:lnTo>
                    <a:pt x="0" y="80010"/>
                  </a:lnTo>
                  <a:lnTo>
                    <a:pt x="201930" y="80010"/>
                  </a:lnTo>
                  <a:lnTo>
                    <a:pt x="201930" y="114300"/>
                  </a:lnTo>
                  <a:lnTo>
                    <a:pt x="0" y="121920"/>
                  </a:lnTo>
                  <a:lnTo>
                    <a:pt x="3810" y="339090"/>
                  </a:lnTo>
                  <a:lnTo>
                    <a:pt x="198120" y="335280"/>
                  </a:lnTo>
                  <a:lnTo>
                    <a:pt x="198120" y="377190"/>
                  </a:lnTo>
                  <a:lnTo>
                    <a:pt x="11430" y="381000"/>
                  </a:lnTo>
                  <a:lnTo>
                    <a:pt x="15240" y="449580"/>
                  </a:lnTo>
                  <a:lnTo>
                    <a:pt x="259080" y="449580"/>
                  </a:lnTo>
                  <a:lnTo>
                    <a:pt x="262890" y="407670"/>
                  </a:lnTo>
                  <a:lnTo>
                    <a:pt x="567690" y="407670"/>
                  </a:lnTo>
                  <a:lnTo>
                    <a:pt x="556260" y="53340"/>
                  </a:lnTo>
                  <a:lnTo>
                    <a:pt x="266700" y="53340"/>
                  </a:lnTo>
                  <a:lnTo>
                    <a:pt x="266700" y="15240"/>
                  </a:lnTo>
                  <a:lnTo>
                    <a:pt x="0" y="0"/>
                  </a:lnTo>
                  <a:close/>
                </a:path>
              </a:pathLst>
            </a:custGeom>
            <a:solidFill>
              <a:schemeClr val="tx1">
                <a:lumMod val="50000"/>
                <a:lumOff val="50000"/>
              </a:schemeClr>
            </a:solidFill>
            <a:ln w="9525">
              <a:solidFill>
                <a:schemeClr val="tx1"/>
              </a:solid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nvGrpSpPr>
            <p:cNvPr id="16" name="グループ化 15">
              <a:extLst>
                <a:ext uri="{FF2B5EF4-FFF2-40B4-BE49-F238E27FC236}">
                  <a16:creationId xmlns:a16="http://schemas.microsoft.com/office/drawing/2014/main" id="{1DDD490B-4EE7-F157-89E4-5715B06795CD}"/>
                </a:ext>
              </a:extLst>
            </p:cNvPr>
            <p:cNvGrpSpPr/>
            <p:nvPr/>
          </p:nvGrpSpPr>
          <p:grpSpPr>
            <a:xfrm>
              <a:off x="6673285" y="1530711"/>
              <a:ext cx="2081335" cy="95315"/>
              <a:chOff x="6411157" y="2573317"/>
              <a:chExt cx="2081335" cy="95315"/>
            </a:xfrm>
          </p:grpSpPr>
          <p:sp>
            <p:nvSpPr>
              <p:cNvPr id="29" name="円柱 28">
                <a:extLst>
                  <a:ext uri="{FF2B5EF4-FFF2-40B4-BE49-F238E27FC236}">
                    <a16:creationId xmlns:a16="http://schemas.microsoft.com/office/drawing/2014/main" id="{62321685-88C5-1817-F5BC-4D8491AF52B9}"/>
                  </a:ext>
                </a:extLst>
              </p:cNvPr>
              <p:cNvSpPr/>
              <p:nvPr/>
            </p:nvSpPr>
            <p:spPr>
              <a:xfrm rot="16200000">
                <a:off x="7453640" y="1629780"/>
                <a:ext cx="95315" cy="1982389"/>
              </a:xfrm>
              <a:prstGeom prst="can">
                <a:avLst/>
              </a:prstGeom>
              <a:gradFill flip="none" rotWithShape="1">
                <a:gsLst>
                  <a:gs pos="0">
                    <a:schemeClr val="accent1">
                      <a:lumMod val="5000"/>
                      <a:lumOff val="95000"/>
                    </a:schemeClr>
                  </a:gs>
                  <a:gs pos="74000">
                    <a:schemeClr val="accent1">
                      <a:lumMod val="45000"/>
                      <a:lumOff val="55000"/>
                    </a:schemeClr>
                  </a:gs>
                  <a:gs pos="96000">
                    <a:schemeClr val="accent1">
                      <a:lumMod val="45000"/>
                      <a:lumOff val="55000"/>
                    </a:schemeClr>
                  </a:gs>
                  <a:gs pos="100000">
                    <a:schemeClr val="accent1">
                      <a:lumMod val="30000"/>
                      <a:lumOff val="70000"/>
                    </a:schemeClr>
                  </a:gs>
                </a:gsLst>
                <a:lin ang="0" scaled="1"/>
                <a:tileRect/>
              </a:gradFill>
              <a:ln w="15875">
                <a:solidFill>
                  <a:schemeClr val="tx1"/>
                </a:solid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cxnSp>
            <p:nvCxnSpPr>
              <p:cNvPr id="30" name="直線コネクタ 29">
                <a:extLst>
                  <a:ext uri="{FF2B5EF4-FFF2-40B4-BE49-F238E27FC236}">
                    <a16:creationId xmlns:a16="http://schemas.microsoft.com/office/drawing/2014/main" id="{C3D1C9FD-2544-A781-1201-ECF86468D69D}"/>
                  </a:ext>
                </a:extLst>
              </p:cNvPr>
              <p:cNvCxnSpPr>
                <a:cxnSpLocks/>
              </p:cNvCxnSpPr>
              <p:nvPr/>
            </p:nvCxnSpPr>
            <p:spPr>
              <a:xfrm>
                <a:off x="6411157" y="2598314"/>
                <a:ext cx="62793" cy="0"/>
              </a:xfrm>
              <a:prstGeom prst="line">
                <a:avLst/>
              </a:prstGeom>
              <a:ln w="9525" cmpd="sng">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C0B558FE-97D9-39D1-E7CB-AFF68B3DA6A6}"/>
                  </a:ext>
                </a:extLst>
              </p:cNvPr>
              <p:cNvCxnSpPr>
                <a:cxnSpLocks/>
              </p:cNvCxnSpPr>
              <p:nvPr/>
            </p:nvCxnSpPr>
            <p:spPr>
              <a:xfrm>
                <a:off x="6411157" y="2621349"/>
                <a:ext cx="62793" cy="0"/>
              </a:xfrm>
              <a:prstGeom prst="line">
                <a:avLst/>
              </a:prstGeom>
              <a:ln w="6350" cmpd="sng">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5AE72FAA-5739-B304-CDA4-57D3BF8324E4}"/>
                  </a:ext>
                </a:extLst>
              </p:cNvPr>
              <p:cNvCxnSpPr>
                <a:cxnSpLocks/>
              </p:cNvCxnSpPr>
              <p:nvPr/>
            </p:nvCxnSpPr>
            <p:spPr>
              <a:xfrm>
                <a:off x="6411157" y="2644383"/>
                <a:ext cx="62793" cy="0"/>
              </a:xfrm>
              <a:prstGeom prst="line">
                <a:avLst/>
              </a:prstGeom>
              <a:ln w="6350" cmpd="sng">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9F6884EC-E03C-04BD-1EF0-0BFF2ADBB932}"/>
                  </a:ext>
                </a:extLst>
              </p:cNvPr>
              <p:cNvCxnSpPr>
                <a:cxnSpLocks/>
              </p:cNvCxnSpPr>
              <p:nvPr/>
            </p:nvCxnSpPr>
            <p:spPr>
              <a:xfrm>
                <a:off x="6466338" y="2598314"/>
                <a:ext cx="62793" cy="0"/>
              </a:xfrm>
              <a:prstGeom prst="line">
                <a:avLst/>
              </a:prstGeom>
              <a:ln w="190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54D4BAC2-A76B-31D1-3D02-6E4F4D93A5EF}"/>
                  </a:ext>
                </a:extLst>
              </p:cNvPr>
              <p:cNvCxnSpPr>
                <a:cxnSpLocks/>
              </p:cNvCxnSpPr>
              <p:nvPr/>
            </p:nvCxnSpPr>
            <p:spPr>
              <a:xfrm>
                <a:off x="6466338" y="2621349"/>
                <a:ext cx="62793" cy="0"/>
              </a:xfrm>
              <a:prstGeom prst="line">
                <a:avLst/>
              </a:prstGeom>
              <a:ln w="190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806EEBD2-86AE-7AE9-C578-3FF930C172EA}"/>
                  </a:ext>
                </a:extLst>
              </p:cNvPr>
              <p:cNvCxnSpPr>
                <a:cxnSpLocks/>
              </p:cNvCxnSpPr>
              <p:nvPr/>
            </p:nvCxnSpPr>
            <p:spPr>
              <a:xfrm>
                <a:off x="6466338" y="2644383"/>
                <a:ext cx="62793" cy="0"/>
              </a:xfrm>
              <a:prstGeom prst="line">
                <a:avLst/>
              </a:prstGeom>
              <a:ln w="190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7" name="フリーフォーム: 図形 16">
              <a:extLst>
                <a:ext uri="{FF2B5EF4-FFF2-40B4-BE49-F238E27FC236}">
                  <a16:creationId xmlns:a16="http://schemas.microsoft.com/office/drawing/2014/main" id="{18AA251A-6C4B-BBD5-5EAF-5F4D16921730}"/>
                </a:ext>
              </a:extLst>
            </p:cNvPr>
            <p:cNvSpPr/>
            <p:nvPr/>
          </p:nvSpPr>
          <p:spPr>
            <a:xfrm>
              <a:off x="6922554" y="1456938"/>
              <a:ext cx="258783" cy="261756"/>
            </a:xfrm>
            <a:custGeom>
              <a:avLst/>
              <a:gdLst>
                <a:gd name="connsiteX0" fmla="*/ 0 w 518160"/>
                <a:gd name="connsiteY0" fmla="*/ 0 h 476250"/>
                <a:gd name="connsiteX1" fmla="*/ 0 w 518160"/>
                <a:gd name="connsiteY1" fmla="*/ 476250 h 476250"/>
                <a:gd name="connsiteX2" fmla="*/ 518160 w 518160"/>
                <a:gd name="connsiteY2" fmla="*/ 472440 h 476250"/>
                <a:gd name="connsiteX3" fmla="*/ 514350 w 518160"/>
                <a:gd name="connsiteY3" fmla="*/ 7620 h 476250"/>
                <a:gd name="connsiteX4" fmla="*/ 0 w 518160"/>
                <a:gd name="connsiteY4" fmla="*/ 0 h 47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160" h="476250">
                  <a:moveTo>
                    <a:pt x="0" y="0"/>
                  </a:moveTo>
                  <a:lnTo>
                    <a:pt x="0" y="476250"/>
                  </a:lnTo>
                  <a:lnTo>
                    <a:pt x="518160" y="472440"/>
                  </a:lnTo>
                  <a:lnTo>
                    <a:pt x="514350" y="7620"/>
                  </a:lnTo>
                  <a:lnTo>
                    <a:pt x="0" y="0"/>
                  </a:lnTo>
                  <a:close/>
                </a:path>
              </a:pathLst>
            </a:custGeom>
            <a:solidFill>
              <a:schemeClr val="tx1">
                <a:lumMod val="50000"/>
                <a:lumOff val="50000"/>
              </a:schemeClr>
            </a:solidFill>
            <a:ln w="9525">
              <a:solidFill>
                <a:schemeClr val="tx1"/>
              </a:solid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cxnSp>
          <p:nvCxnSpPr>
            <p:cNvPr id="18" name="直線コネクタ 17">
              <a:extLst>
                <a:ext uri="{FF2B5EF4-FFF2-40B4-BE49-F238E27FC236}">
                  <a16:creationId xmlns:a16="http://schemas.microsoft.com/office/drawing/2014/main" id="{511371B4-021D-0633-684A-27E16F449D19}"/>
                </a:ext>
              </a:extLst>
            </p:cNvPr>
            <p:cNvCxnSpPr>
              <a:cxnSpLocks/>
            </p:cNvCxnSpPr>
            <p:nvPr/>
          </p:nvCxnSpPr>
          <p:spPr>
            <a:xfrm>
              <a:off x="7051946" y="1456938"/>
              <a:ext cx="0" cy="261756"/>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6BCFC6BB-6D64-3DDF-5746-9E03FB3CC235}"/>
                </a:ext>
              </a:extLst>
            </p:cNvPr>
            <p:cNvCxnSpPr>
              <a:cxnSpLocks/>
            </p:cNvCxnSpPr>
            <p:nvPr/>
          </p:nvCxnSpPr>
          <p:spPr>
            <a:xfrm>
              <a:off x="7078585" y="1463220"/>
              <a:ext cx="0" cy="261756"/>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49D6F982-128C-8EF1-F070-CE9BBE68897C}"/>
                </a:ext>
              </a:extLst>
            </p:cNvPr>
            <p:cNvCxnSpPr>
              <a:cxnSpLocks/>
            </p:cNvCxnSpPr>
            <p:nvPr/>
          </p:nvCxnSpPr>
          <p:spPr>
            <a:xfrm>
              <a:off x="7105225" y="1459032"/>
              <a:ext cx="0" cy="261756"/>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1E32E7E9-F574-DC56-89B6-42CBF48BDD62}"/>
                </a:ext>
              </a:extLst>
            </p:cNvPr>
            <p:cNvCxnSpPr>
              <a:cxnSpLocks/>
            </p:cNvCxnSpPr>
            <p:nvPr/>
          </p:nvCxnSpPr>
          <p:spPr>
            <a:xfrm>
              <a:off x="7128058" y="1459032"/>
              <a:ext cx="0" cy="261756"/>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F889DFA8-0726-2937-DFC4-D86498FC1B40}"/>
                </a:ext>
              </a:extLst>
            </p:cNvPr>
            <p:cNvCxnSpPr>
              <a:cxnSpLocks/>
            </p:cNvCxnSpPr>
            <p:nvPr/>
          </p:nvCxnSpPr>
          <p:spPr>
            <a:xfrm>
              <a:off x="7152795" y="1456938"/>
              <a:ext cx="0" cy="261756"/>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図形 22">
              <a:extLst>
                <a:ext uri="{FF2B5EF4-FFF2-40B4-BE49-F238E27FC236}">
                  <a16:creationId xmlns:a16="http://schemas.microsoft.com/office/drawing/2014/main" id="{2CFC0141-6634-9340-657B-71C398DEDA95}"/>
                </a:ext>
              </a:extLst>
            </p:cNvPr>
            <p:cNvSpPr/>
            <p:nvPr/>
          </p:nvSpPr>
          <p:spPr>
            <a:xfrm>
              <a:off x="7207976" y="1497599"/>
              <a:ext cx="216921" cy="171712"/>
            </a:xfrm>
            <a:custGeom>
              <a:avLst/>
              <a:gdLst>
                <a:gd name="connsiteX0" fmla="*/ 0 w 434340"/>
                <a:gd name="connsiteY0" fmla="*/ 0 h 312420"/>
                <a:gd name="connsiteX1" fmla="*/ 7620 w 434340"/>
                <a:gd name="connsiteY1" fmla="*/ 312420 h 312420"/>
                <a:gd name="connsiteX2" fmla="*/ 300990 w 434340"/>
                <a:gd name="connsiteY2" fmla="*/ 304800 h 312420"/>
                <a:gd name="connsiteX3" fmla="*/ 320040 w 434340"/>
                <a:gd name="connsiteY3" fmla="*/ 285750 h 312420"/>
                <a:gd name="connsiteX4" fmla="*/ 361950 w 434340"/>
                <a:gd name="connsiteY4" fmla="*/ 293370 h 312420"/>
                <a:gd name="connsiteX5" fmla="*/ 377190 w 434340"/>
                <a:gd name="connsiteY5" fmla="*/ 308610 h 312420"/>
                <a:gd name="connsiteX6" fmla="*/ 426720 w 434340"/>
                <a:gd name="connsiteY6" fmla="*/ 266700 h 312420"/>
                <a:gd name="connsiteX7" fmla="*/ 434340 w 434340"/>
                <a:gd name="connsiteY7" fmla="*/ 49530 h 312420"/>
                <a:gd name="connsiteX8" fmla="*/ 407670 w 434340"/>
                <a:gd name="connsiteY8" fmla="*/ 7620 h 312420"/>
                <a:gd name="connsiteX9" fmla="*/ 365760 w 434340"/>
                <a:gd name="connsiteY9" fmla="*/ 19050 h 312420"/>
                <a:gd name="connsiteX10" fmla="*/ 335280 w 434340"/>
                <a:gd name="connsiteY10" fmla="*/ 41910 h 312420"/>
                <a:gd name="connsiteX11" fmla="*/ 300990 w 434340"/>
                <a:gd name="connsiteY11" fmla="*/ 3810 h 312420"/>
                <a:gd name="connsiteX12" fmla="*/ 0 w 434340"/>
                <a:gd name="connsiteY12" fmla="*/ 0 h 31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4340" h="312420">
                  <a:moveTo>
                    <a:pt x="0" y="0"/>
                  </a:moveTo>
                  <a:lnTo>
                    <a:pt x="7620" y="312420"/>
                  </a:lnTo>
                  <a:lnTo>
                    <a:pt x="300990" y="304800"/>
                  </a:lnTo>
                  <a:lnTo>
                    <a:pt x="320040" y="285750"/>
                  </a:lnTo>
                  <a:lnTo>
                    <a:pt x="361950" y="293370"/>
                  </a:lnTo>
                  <a:lnTo>
                    <a:pt x="377190" y="308610"/>
                  </a:lnTo>
                  <a:lnTo>
                    <a:pt x="426720" y="266700"/>
                  </a:lnTo>
                  <a:lnTo>
                    <a:pt x="434340" y="49530"/>
                  </a:lnTo>
                  <a:lnTo>
                    <a:pt x="407670" y="7620"/>
                  </a:lnTo>
                  <a:lnTo>
                    <a:pt x="365760" y="19050"/>
                  </a:lnTo>
                  <a:lnTo>
                    <a:pt x="335280" y="41910"/>
                  </a:lnTo>
                  <a:lnTo>
                    <a:pt x="300990" y="3810"/>
                  </a:lnTo>
                  <a:lnTo>
                    <a:pt x="0" y="0"/>
                  </a:lnTo>
                  <a:close/>
                </a:path>
              </a:pathLst>
            </a:custGeom>
            <a:solidFill>
              <a:schemeClr val="tx1">
                <a:lumMod val="50000"/>
                <a:lumOff val="50000"/>
              </a:schemeClr>
            </a:solidFill>
            <a:ln w="9525">
              <a:solidFill>
                <a:schemeClr val="bg2">
                  <a:lumMod val="25000"/>
                </a:schemeClr>
              </a:solid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24" name="フリーフォーム: 図形 23">
              <a:extLst>
                <a:ext uri="{FF2B5EF4-FFF2-40B4-BE49-F238E27FC236}">
                  <a16:creationId xmlns:a16="http://schemas.microsoft.com/office/drawing/2014/main" id="{3522F977-E48B-4615-40A0-FAAC418ED6A2}"/>
                </a:ext>
              </a:extLst>
            </p:cNvPr>
            <p:cNvSpPr/>
            <p:nvPr/>
          </p:nvSpPr>
          <p:spPr>
            <a:xfrm>
              <a:off x="7443682" y="1489745"/>
              <a:ext cx="121780" cy="171712"/>
            </a:xfrm>
            <a:custGeom>
              <a:avLst/>
              <a:gdLst>
                <a:gd name="connsiteX0" fmla="*/ 0 w 243840"/>
                <a:gd name="connsiteY0" fmla="*/ 7620 h 312420"/>
                <a:gd name="connsiteX1" fmla="*/ 3810 w 243840"/>
                <a:gd name="connsiteY1" fmla="*/ 312420 h 312420"/>
                <a:gd name="connsiteX2" fmla="*/ 201930 w 243840"/>
                <a:gd name="connsiteY2" fmla="*/ 312420 h 312420"/>
                <a:gd name="connsiteX3" fmla="*/ 236220 w 243840"/>
                <a:gd name="connsiteY3" fmla="*/ 281940 h 312420"/>
                <a:gd name="connsiteX4" fmla="*/ 220980 w 243840"/>
                <a:gd name="connsiteY4" fmla="*/ 255270 h 312420"/>
                <a:gd name="connsiteX5" fmla="*/ 49530 w 243840"/>
                <a:gd name="connsiteY5" fmla="*/ 262890 h 312420"/>
                <a:gd name="connsiteX6" fmla="*/ 57150 w 243840"/>
                <a:gd name="connsiteY6" fmla="*/ 240030 h 312420"/>
                <a:gd name="connsiteX7" fmla="*/ 198120 w 243840"/>
                <a:gd name="connsiteY7" fmla="*/ 243840 h 312420"/>
                <a:gd name="connsiteX8" fmla="*/ 240030 w 243840"/>
                <a:gd name="connsiteY8" fmla="*/ 220980 h 312420"/>
                <a:gd name="connsiteX9" fmla="*/ 240030 w 243840"/>
                <a:gd name="connsiteY9" fmla="*/ 95250 h 312420"/>
                <a:gd name="connsiteX10" fmla="*/ 201930 w 243840"/>
                <a:gd name="connsiteY10" fmla="*/ 72390 h 312420"/>
                <a:gd name="connsiteX11" fmla="*/ 60960 w 243840"/>
                <a:gd name="connsiteY11" fmla="*/ 72390 h 312420"/>
                <a:gd name="connsiteX12" fmla="*/ 60960 w 243840"/>
                <a:gd name="connsiteY12" fmla="*/ 41910 h 312420"/>
                <a:gd name="connsiteX13" fmla="*/ 194310 w 243840"/>
                <a:gd name="connsiteY13" fmla="*/ 41910 h 312420"/>
                <a:gd name="connsiteX14" fmla="*/ 236220 w 243840"/>
                <a:gd name="connsiteY14" fmla="*/ 49530 h 312420"/>
                <a:gd name="connsiteX15" fmla="*/ 243840 w 243840"/>
                <a:gd name="connsiteY15" fmla="*/ 26670 h 312420"/>
                <a:gd name="connsiteX16" fmla="*/ 198120 w 243840"/>
                <a:gd name="connsiteY16" fmla="*/ 0 h 312420"/>
                <a:gd name="connsiteX17" fmla="*/ 0 w 243840"/>
                <a:gd name="connsiteY17" fmla="*/ 7620 h 31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40" h="312420">
                  <a:moveTo>
                    <a:pt x="0" y="7620"/>
                  </a:moveTo>
                  <a:lnTo>
                    <a:pt x="3810" y="312420"/>
                  </a:lnTo>
                  <a:lnTo>
                    <a:pt x="201930" y="312420"/>
                  </a:lnTo>
                  <a:lnTo>
                    <a:pt x="236220" y="281940"/>
                  </a:lnTo>
                  <a:lnTo>
                    <a:pt x="220980" y="255270"/>
                  </a:lnTo>
                  <a:lnTo>
                    <a:pt x="49530" y="262890"/>
                  </a:lnTo>
                  <a:lnTo>
                    <a:pt x="57150" y="240030"/>
                  </a:lnTo>
                  <a:lnTo>
                    <a:pt x="198120" y="243840"/>
                  </a:lnTo>
                  <a:lnTo>
                    <a:pt x="240030" y="220980"/>
                  </a:lnTo>
                  <a:lnTo>
                    <a:pt x="240030" y="95250"/>
                  </a:lnTo>
                  <a:lnTo>
                    <a:pt x="201930" y="72390"/>
                  </a:lnTo>
                  <a:lnTo>
                    <a:pt x="60960" y="72390"/>
                  </a:lnTo>
                  <a:lnTo>
                    <a:pt x="60960" y="41910"/>
                  </a:lnTo>
                  <a:lnTo>
                    <a:pt x="194310" y="41910"/>
                  </a:lnTo>
                  <a:lnTo>
                    <a:pt x="236220" y="49530"/>
                  </a:lnTo>
                  <a:lnTo>
                    <a:pt x="243840" y="26670"/>
                  </a:lnTo>
                  <a:lnTo>
                    <a:pt x="198120" y="0"/>
                  </a:lnTo>
                  <a:lnTo>
                    <a:pt x="0" y="7620"/>
                  </a:lnTo>
                  <a:close/>
                </a:path>
              </a:pathLst>
            </a:custGeom>
            <a:solidFill>
              <a:schemeClr val="bg1"/>
            </a:solidFill>
            <a:ln w="9525">
              <a:solidFill>
                <a:schemeClr val="tx1"/>
              </a:solid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25" name="フリーフォーム: 図形 24">
              <a:extLst>
                <a:ext uri="{FF2B5EF4-FFF2-40B4-BE49-F238E27FC236}">
                  <a16:creationId xmlns:a16="http://schemas.microsoft.com/office/drawing/2014/main" id="{EB4CEFF3-7330-80FD-6D16-DAEC3326F927}"/>
                </a:ext>
              </a:extLst>
            </p:cNvPr>
            <p:cNvSpPr/>
            <p:nvPr/>
          </p:nvSpPr>
          <p:spPr>
            <a:xfrm>
              <a:off x="7582532" y="1471248"/>
              <a:ext cx="371049" cy="228251"/>
            </a:xfrm>
            <a:custGeom>
              <a:avLst/>
              <a:gdLst>
                <a:gd name="connsiteX0" fmla="*/ 0 w 742950"/>
                <a:gd name="connsiteY0" fmla="*/ 7620 h 415290"/>
                <a:gd name="connsiteX1" fmla="*/ 7620 w 742950"/>
                <a:gd name="connsiteY1" fmla="*/ 415290 h 415290"/>
                <a:gd name="connsiteX2" fmla="*/ 643890 w 742950"/>
                <a:gd name="connsiteY2" fmla="*/ 407670 h 415290"/>
                <a:gd name="connsiteX3" fmla="*/ 742950 w 742950"/>
                <a:gd name="connsiteY3" fmla="*/ 350520 h 415290"/>
                <a:gd name="connsiteX4" fmla="*/ 742950 w 742950"/>
                <a:gd name="connsiteY4" fmla="*/ 68580 h 415290"/>
                <a:gd name="connsiteX5" fmla="*/ 609600 w 742950"/>
                <a:gd name="connsiteY5" fmla="*/ 0 h 415290"/>
                <a:gd name="connsiteX6" fmla="*/ 0 w 742950"/>
                <a:gd name="connsiteY6" fmla="*/ 7620 h 41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0" h="415290">
                  <a:moveTo>
                    <a:pt x="0" y="7620"/>
                  </a:moveTo>
                  <a:lnTo>
                    <a:pt x="7620" y="415290"/>
                  </a:lnTo>
                  <a:lnTo>
                    <a:pt x="643890" y="407670"/>
                  </a:lnTo>
                  <a:lnTo>
                    <a:pt x="742950" y="350520"/>
                  </a:lnTo>
                  <a:lnTo>
                    <a:pt x="742950" y="68580"/>
                  </a:lnTo>
                  <a:lnTo>
                    <a:pt x="609600" y="0"/>
                  </a:lnTo>
                  <a:lnTo>
                    <a:pt x="0" y="7620"/>
                  </a:lnTo>
                  <a:close/>
                </a:path>
              </a:pathLst>
            </a:custGeom>
            <a:solidFill>
              <a:schemeClr val="tx1">
                <a:lumMod val="50000"/>
                <a:lumOff val="50000"/>
              </a:schemeClr>
            </a:solidFill>
            <a:ln w="9525">
              <a:solidFill>
                <a:schemeClr val="tx1"/>
              </a:solid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cxnSp>
          <p:nvCxnSpPr>
            <p:cNvPr id="26" name="直線コネクタ 25">
              <a:extLst>
                <a:ext uri="{FF2B5EF4-FFF2-40B4-BE49-F238E27FC236}">
                  <a16:creationId xmlns:a16="http://schemas.microsoft.com/office/drawing/2014/main" id="{15ABFC2C-F2F9-F731-9F58-87E677E833F6}"/>
                </a:ext>
              </a:extLst>
            </p:cNvPr>
            <p:cNvCxnSpPr>
              <a:cxnSpLocks/>
            </p:cNvCxnSpPr>
            <p:nvPr/>
          </p:nvCxnSpPr>
          <p:spPr>
            <a:xfrm>
              <a:off x="6613079" y="1496072"/>
              <a:ext cx="5708" cy="19474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96BB7CBF-928A-DC2F-60FD-01DECC02ECAA}"/>
                </a:ext>
              </a:extLst>
            </p:cNvPr>
            <p:cNvCxnSpPr>
              <a:cxnSpLocks/>
            </p:cNvCxnSpPr>
            <p:nvPr/>
          </p:nvCxnSpPr>
          <p:spPr>
            <a:xfrm>
              <a:off x="6597839" y="1499882"/>
              <a:ext cx="5708" cy="19474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37C9A03B-66E2-E3D6-7AD0-E07233D65959}"/>
                </a:ext>
              </a:extLst>
            </p:cNvPr>
            <p:cNvCxnSpPr>
              <a:cxnSpLocks/>
            </p:cNvCxnSpPr>
            <p:nvPr/>
          </p:nvCxnSpPr>
          <p:spPr>
            <a:xfrm>
              <a:off x="6580694" y="1496072"/>
              <a:ext cx="5708" cy="19474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36" name="正方形/長方形 35">
            <a:extLst>
              <a:ext uri="{FF2B5EF4-FFF2-40B4-BE49-F238E27FC236}">
                <a16:creationId xmlns:a16="http://schemas.microsoft.com/office/drawing/2014/main" id="{6D9790E2-444C-0EC4-76DC-DDFF3C1FA9E4}"/>
              </a:ext>
            </a:extLst>
          </p:cNvPr>
          <p:cNvSpPr/>
          <p:nvPr/>
        </p:nvSpPr>
        <p:spPr>
          <a:xfrm>
            <a:off x="482771" y="6053886"/>
            <a:ext cx="1493038" cy="932822"/>
          </a:xfrm>
          <a:prstGeom prst="rect">
            <a:avLst/>
          </a:prstGeom>
          <a:noFill/>
          <a:ln w="25400">
            <a:solidFill>
              <a:srgbClr val="FF0000"/>
            </a:solidFill>
            <a:prstDash val="sysDot"/>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cxnSp>
        <p:nvCxnSpPr>
          <p:cNvPr id="37" name="直線矢印コネクタ 36">
            <a:extLst>
              <a:ext uri="{FF2B5EF4-FFF2-40B4-BE49-F238E27FC236}">
                <a16:creationId xmlns:a16="http://schemas.microsoft.com/office/drawing/2014/main" id="{57EA9253-5F35-5E37-9B6A-4BFCFE1E021B}"/>
              </a:ext>
            </a:extLst>
          </p:cNvPr>
          <p:cNvCxnSpPr>
            <a:cxnSpLocks/>
            <a:stCxn id="39" idx="2"/>
            <a:endCxn id="36" idx="0"/>
          </p:cNvCxnSpPr>
          <p:nvPr/>
        </p:nvCxnSpPr>
        <p:spPr>
          <a:xfrm>
            <a:off x="920748" y="5358728"/>
            <a:ext cx="308542" cy="69515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E16E2BC8-C884-7DAD-5279-F1D4E836F171}"/>
              </a:ext>
            </a:extLst>
          </p:cNvPr>
          <p:cNvSpPr txBox="1"/>
          <p:nvPr/>
        </p:nvSpPr>
        <p:spPr>
          <a:xfrm>
            <a:off x="4081107" y="4540909"/>
            <a:ext cx="9378035" cy="2679571"/>
          </a:xfrm>
          <a:prstGeom prst="rect">
            <a:avLst/>
          </a:prstGeom>
          <a:noFill/>
        </p:spPr>
        <p:txBody>
          <a:bodyPr wrap="square" lIns="36000" tIns="36000" rIns="36000" bIns="36000" rtlCol="0">
            <a:spAutoFit/>
          </a:bodyPr>
          <a:lstStyle/>
          <a:p>
            <a:pPr defTabSz="457200" fontAlgn="base">
              <a:lnSpc>
                <a:spcPct val="120000"/>
              </a:lnSpc>
              <a:spcBef>
                <a:spcPct val="0"/>
              </a:spcBef>
              <a:spcAft>
                <a:spcPct val="0"/>
              </a:spcAft>
              <a:defRPr sz="1000"/>
            </a:pPr>
            <a:r>
              <a:rPr lang="ja-JP" altLang="en-US" sz="1800" b="1" dirty="0">
                <a:solidFill>
                  <a:srgbClr val="000000"/>
                </a:solidFill>
                <a:latin typeface="+mn-ea"/>
              </a:rPr>
              <a:t>■音声マイク、スピーカーやアラームや</a:t>
            </a:r>
            <a:r>
              <a:rPr lang="en-US" altLang="ja-JP" sz="1800" b="1" dirty="0">
                <a:solidFill>
                  <a:srgbClr val="000000"/>
                </a:solidFill>
                <a:latin typeface="+mn-ea"/>
              </a:rPr>
              <a:t>AUX</a:t>
            </a:r>
            <a:r>
              <a:rPr lang="ja-JP" altLang="en-US" sz="1800" b="1" dirty="0">
                <a:solidFill>
                  <a:srgbClr val="000000"/>
                </a:solidFill>
                <a:latin typeface="+mn-ea"/>
              </a:rPr>
              <a:t>の端子制御に使用します。（全</a:t>
            </a:r>
            <a:r>
              <a:rPr lang="en-US" altLang="ja-JP" sz="1800" b="1" dirty="0">
                <a:solidFill>
                  <a:srgbClr val="000000"/>
                </a:solidFill>
                <a:latin typeface="+mn-ea"/>
              </a:rPr>
              <a:t>12pin</a:t>
            </a:r>
            <a:r>
              <a:rPr lang="ja-JP" altLang="en-US" sz="1800" b="1" dirty="0">
                <a:solidFill>
                  <a:srgbClr val="000000"/>
                </a:solidFill>
                <a:latin typeface="+mn-ea"/>
              </a:rPr>
              <a:t>）</a:t>
            </a:r>
            <a:endParaRPr lang="en-US" altLang="ja-JP" sz="1800" b="1" dirty="0">
              <a:solidFill>
                <a:srgbClr val="000000"/>
              </a:solidFill>
              <a:latin typeface="+mn-ea"/>
            </a:endParaRPr>
          </a:p>
          <a:p>
            <a:pPr defTabSz="457200" fontAlgn="base">
              <a:lnSpc>
                <a:spcPct val="120000"/>
              </a:lnSpc>
              <a:spcBef>
                <a:spcPct val="0"/>
              </a:spcBef>
              <a:spcAft>
                <a:spcPct val="0"/>
              </a:spcAft>
              <a:defRPr sz="1000"/>
            </a:pPr>
            <a:r>
              <a:rPr lang="ja-JP" altLang="en-US" sz="1800" b="1" dirty="0">
                <a:solidFill>
                  <a:srgbClr val="000000"/>
                </a:solidFill>
                <a:latin typeface="+mn-ea"/>
              </a:rPr>
              <a:t>　お客様にて多芯ケーブルと圧着工具をご準備頂く必要があります。</a:t>
            </a:r>
            <a:endParaRPr lang="en-US" altLang="ja-JP" sz="1100" b="1" dirty="0">
              <a:solidFill>
                <a:srgbClr val="000000"/>
              </a:solidFill>
              <a:latin typeface="+mn-ea"/>
            </a:endParaRPr>
          </a:p>
          <a:p>
            <a:pPr marL="182563">
              <a:lnSpc>
                <a:spcPct val="200000"/>
              </a:lnSpc>
            </a:pPr>
            <a:r>
              <a:rPr lang="ja-JP" altLang="en-US" sz="1600" b="1" dirty="0">
                <a:solidFill>
                  <a:srgbClr val="000000"/>
                </a:solidFill>
                <a:latin typeface="+mn-ea"/>
              </a:rPr>
              <a:t>①⼿動圧着⼯具</a:t>
            </a:r>
            <a:r>
              <a:rPr lang="en-US" altLang="ja-JP" sz="1600" b="1" dirty="0">
                <a:solidFill>
                  <a:srgbClr val="000000"/>
                </a:solidFill>
                <a:latin typeface="+mn-ea"/>
              </a:rPr>
              <a:t>※</a:t>
            </a:r>
            <a:r>
              <a:rPr lang="ja-JP" altLang="en-US" sz="1600" b="1" dirty="0">
                <a:solidFill>
                  <a:srgbClr val="000000"/>
                </a:solidFill>
                <a:latin typeface="+mn-ea"/>
              </a:rPr>
              <a:t>　ヒロセ電機製　</a:t>
            </a:r>
            <a:r>
              <a:rPr lang="en-US" altLang="ja-JP" sz="1600" b="1" dirty="0">
                <a:solidFill>
                  <a:srgbClr val="000000"/>
                </a:solidFill>
                <a:latin typeface="+mn-ea"/>
              </a:rPr>
              <a:t>HT-102</a:t>
            </a:r>
            <a:r>
              <a:rPr lang="ja-JP" altLang="en-US" sz="1600" b="1" dirty="0">
                <a:solidFill>
                  <a:srgbClr val="000000"/>
                </a:solidFill>
                <a:latin typeface="+mn-ea"/>
              </a:rPr>
              <a:t>　</a:t>
            </a:r>
            <a:r>
              <a:rPr lang="en-US" altLang="ja-JP" sz="1600" b="1" dirty="0">
                <a:solidFill>
                  <a:srgbClr val="000000"/>
                </a:solidFill>
                <a:latin typeface="+mn-ea"/>
              </a:rPr>
              <a:t>/</a:t>
            </a:r>
            <a:r>
              <a:rPr lang="ja-JP" altLang="en-US" sz="1600" b="1" dirty="0">
                <a:solidFill>
                  <a:srgbClr val="000000"/>
                </a:solidFill>
                <a:latin typeface="+mn-ea"/>
              </a:rPr>
              <a:t>　</a:t>
            </a:r>
            <a:r>
              <a:rPr lang="en-US" altLang="ja-JP" sz="1600" b="1" dirty="0">
                <a:solidFill>
                  <a:srgbClr val="000000"/>
                </a:solidFill>
                <a:latin typeface="+mn-ea"/>
              </a:rPr>
              <a:t>HR30-1</a:t>
            </a:r>
          </a:p>
          <a:p>
            <a:pPr marL="182563" defTabSz="457200" fontAlgn="base">
              <a:lnSpc>
                <a:spcPct val="200000"/>
              </a:lnSpc>
              <a:spcBef>
                <a:spcPct val="0"/>
              </a:spcBef>
              <a:spcAft>
                <a:spcPct val="0"/>
              </a:spcAft>
              <a:defRPr sz="1000"/>
            </a:pPr>
            <a:r>
              <a:rPr lang="ja-JP" altLang="en-US" sz="1600" b="1" dirty="0">
                <a:solidFill>
                  <a:srgbClr val="000000"/>
                </a:solidFill>
                <a:latin typeface="+mn-ea"/>
              </a:rPr>
              <a:t>②多芯ケーブル　</a:t>
            </a:r>
            <a:r>
              <a:rPr lang="en-US" altLang="ja-JP" sz="1600" b="1" dirty="0">
                <a:solidFill>
                  <a:srgbClr val="000000"/>
                </a:solidFill>
                <a:latin typeface="+mn-ea"/>
              </a:rPr>
              <a:t>φ6.2〜7 mm</a:t>
            </a:r>
          </a:p>
          <a:p>
            <a:pPr marL="538163" algn="l">
              <a:lnSpc>
                <a:spcPct val="120000"/>
              </a:lnSpc>
            </a:pPr>
            <a:r>
              <a:rPr lang="ja-JP" altLang="en-US" sz="1600" b="1" dirty="0">
                <a:solidFill>
                  <a:srgbClr val="000000"/>
                </a:solidFill>
                <a:latin typeface="+mn-ea"/>
              </a:rPr>
              <a:t>内部リード線サイズ　</a:t>
            </a:r>
            <a:r>
              <a:rPr lang="en-US" altLang="ja-JP" sz="1600" b="1" dirty="0">
                <a:solidFill>
                  <a:srgbClr val="000000"/>
                </a:solidFill>
                <a:latin typeface="+mn-ea"/>
              </a:rPr>
              <a:t>AWG26〜AWG30</a:t>
            </a:r>
            <a:r>
              <a:rPr lang="ja-JP" altLang="en-US" sz="1600" b="1" dirty="0">
                <a:solidFill>
                  <a:srgbClr val="000000"/>
                </a:solidFill>
                <a:latin typeface="+mn-ea"/>
              </a:rPr>
              <a:t>、被覆外径が</a:t>
            </a:r>
            <a:r>
              <a:rPr lang="en-US" altLang="ja-JP" sz="1600" b="1" dirty="0">
                <a:solidFill>
                  <a:srgbClr val="000000"/>
                </a:solidFill>
                <a:latin typeface="+mn-ea"/>
              </a:rPr>
              <a:t>φ1 mm</a:t>
            </a:r>
            <a:r>
              <a:rPr lang="ja-JP" altLang="en-US" sz="1600" b="1" dirty="0">
                <a:solidFill>
                  <a:srgbClr val="000000"/>
                </a:solidFill>
                <a:latin typeface="+mn-ea"/>
              </a:rPr>
              <a:t>以下</a:t>
            </a:r>
            <a:endParaRPr lang="en-US" altLang="ja-JP" sz="1600" b="1" dirty="0">
              <a:solidFill>
                <a:srgbClr val="000000"/>
              </a:solidFill>
              <a:latin typeface="+mn-ea"/>
            </a:endParaRPr>
          </a:p>
          <a:p>
            <a:pPr marL="630238">
              <a:lnSpc>
                <a:spcPct val="200000"/>
              </a:lnSpc>
            </a:pPr>
            <a:r>
              <a:rPr lang="en-US" altLang="ja-JP" sz="1600" b="1" dirty="0">
                <a:solidFill>
                  <a:srgbClr val="000000"/>
                </a:solidFill>
                <a:latin typeface="+mn-ea"/>
              </a:rPr>
              <a:t>※</a:t>
            </a:r>
            <a:r>
              <a:rPr lang="ja-JP" altLang="en-US" sz="1600" b="1" dirty="0">
                <a:solidFill>
                  <a:srgbClr val="000000"/>
                </a:solidFill>
                <a:latin typeface="+mn-ea"/>
              </a:rPr>
              <a:t>あると便利：引き抜き⼯具　ヒロセ電機製　</a:t>
            </a:r>
            <a:r>
              <a:rPr lang="en-US" altLang="ja-JP" sz="1600" b="1" dirty="0">
                <a:solidFill>
                  <a:srgbClr val="000000"/>
                </a:solidFill>
                <a:latin typeface="+mn-ea"/>
              </a:rPr>
              <a:t>HR30-TP</a:t>
            </a:r>
          </a:p>
          <a:p>
            <a:pPr algn="l"/>
            <a:endParaRPr lang="en-US" altLang="ja-JP" sz="1100" b="1" dirty="0">
              <a:solidFill>
                <a:srgbClr val="000000"/>
              </a:solidFill>
              <a:latin typeface="+mn-ea"/>
            </a:endParaRPr>
          </a:p>
        </p:txBody>
      </p:sp>
      <p:sp>
        <p:nvSpPr>
          <p:cNvPr id="39" name="正方形/長方形 38">
            <a:extLst>
              <a:ext uri="{FF2B5EF4-FFF2-40B4-BE49-F238E27FC236}">
                <a16:creationId xmlns:a16="http://schemas.microsoft.com/office/drawing/2014/main" id="{1623F498-0ADE-D460-3B69-ADDC755323D1}"/>
              </a:ext>
            </a:extLst>
          </p:cNvPr>
          <p:cNvSpPr/>
          <p:nvPr/>
        </p:nvSpPr>
        <p:spPr>
          <a:xfrm>
            <a:off x="809051" y="5096768"/>
            <a:ext cx="223393" cy="261960"/>
          </a:xfrm>
          <a:prstGeom prst="rect">
            <a:avLst/>
          </a:prstGeom>
          <a:noFill/>
          <a:ln w="15875" cmpd="sng">
            <a:solidFill>
              <a:srgbClr val="FF0000"/>
            </a:solidFill>
            <a:prstDash val="solid"/>
            <a:tailEnd type="triangl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40" name="テキスト ボックス 39">
            <a:extLst>
              <a:ext uri="{FF2B5EF4-FFF2-40B4-BE49-F238E27FC236}">
                <a16:creationId xmlns:a16="http://schemas.microsoft.com/office/drawing/2014/main" id="{63A0DF0E-2CF4-226D-461C-37307A414817}"/>
              </a:ext>
            </a:extLst>
          </p:cNvPr>
          <p:cNvSpPr txBox="1"/>
          <p:nvPr/>
        </p:nvSpPr>
        <p:spPr>
          <a:xfrm>
            <a:off x="1087132" y="4654969"/>
            <a:ext cx="2525657" cy="30777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n-ea"/>
                <a:cs typeface="+mn-cs"/>
              </a:rPr>
              <a:t>※</a:t>
            </a:r>
            <a:r>
              <a:rPr kumimoji="1" lang="ja-JP" altLang="en-US" sz="1400" b="1" i="0" u="none" strike="noStrike" kern="1200" cap="none" spc="0" normalizeH="0" baseline="0" noProof="0" dirty="0">
                <a:ln>
                  <a:noFill/>
                </a:ln>
                <a:solidFill>
                  <a:prstClr val="black"/>
                </a:solidFill>
                <a:effectLst/>
                <a:uLnTx/>
                <a:uFillTx/>
                <a:latin typeface="+mn-ea"/>
                <a:cs typeface="+mn-cs"/>
              </a:rPr>
              <a:t>コンタクトピン</a:t>
            </a:r>
            <a:r>
              <a:rPr kumimoji="1" lang="en-US" altLang="ja-JP" sz="1400" b="1" i="0" u="none" strike="noStrike" kern="1200" cap="none" spc="0" normalizeH="0" baseline="0" noProof="0" dirty="0">
                <a:ln>
                  <a:noFill/>
                </a:ln>
                <a:solidFill>
                  <a:prstClr val="black"/>
                </a:solidFill>
                <a:effectLst/>
                <a:uLnTx/>
                <a:uFillTx/>
                <a:latin typeface="+mn-ea"/>
                <a:cs typeface="+mn-cs"/>
              </a:rPr>
              <a:t>14</a:t>
            </a:r>
            <a:r>
              <a:rPr kumimoji="1" lang="ja-JP" altLang="en-US" sz="1400" b="1" i="0" u="none" strike="noStrike" kern="1200" cap="none" spc="0" normalizeH="0" baseline="0" noProof="0" dirty="0">
                <a:ln>
                  <a:noFill/>
                </a:ln>
                <a:solidFill>
                  <a:prstClr val="black"/>
                </a:solidFill>
                <a:effectLst/>
                <a:uLnTx/>
                <a:uFillTx/>
                <a:latin typeface="+mn-ea"/>
                <a:cs typeface="+mn-cs"/>
              </a:rPr>
              <a:t>本付属</a:t>
            </a:r>
            <a:endParaRPr kumimoji="1" lang="en-US" altLang="ja-JP" sz="1400" b="1" i="0" u="none" strike="noStrike" kern="1200" cap="none" spc="0" normalizeH="0" baseline="0" noProof="0" dirty="0">
              <a:ln>
                <a:noFill/>
              </a:ln>
              <a:solidFill>
                <a:prstClr val="black"/>
              </a:solidFill>
              <a:effectLst/>
              <a:uLnTx/>
              <a:uFillTx/>
              <a:latin typeface="+mn-ea"/>
              <a:cs typeface="+mn-cs"/>
            </a:endParaRPr>
          </a:p>
        </p:txBody>
      </p:sp>
      <p:cxnSp>
        <p:nvCxnSpPr>
          <p:cNvPr id="41" name="コネクタ: 曲線 40">
            <a:extLst>
              <a:ext uri="{FF2B5EF4-FFF2-40B4-BE49-F238E27FC236}">
                <a16:creationId xmlns:a16="http://schemas.microsoft.com/office/drawing/2014/main" id="{E667DC71-3248-74EE-F402-CB73830EEB82}"/>
              </a:ext>
            </a:extLst>
          </p:cNvPr>
          <p:cNvCxnSpPr>
            <a:cxnSpLocks/>
            <a:stCxn id="39" idx="0"/>
          </p:cNvCxnSpPr>
          <p:nvPr/>
        </p:nvCxnSpPr>
        <p:spPr>
          <a:xfrm rot="5400000" flipH="1" flipV="1">
            <a:off x="971429" y="4788669"/>
            <a:ext cx="257420" cy="358780"/>
          </a:xfrm>
          <a:prstGeom prst="curvedConnector2">
            <a:avLst/>
          </a:prstGeom>
          <a:ln w="12700">
            <a:tailEnd type="triangle"/>
          </a:ln>
        </p:spPr>
        <p:style>
          <a:lnRef idx="1">
            <a:schemeClr val="accent1"/>
          </a:lnRef>
          <a:fillRef idx="0">
            <a:schemeClr val="accent1"/>
          </a:fillRef>
          <a:effectRef idx="0">
            <a:schemeClr val="accent1"/>
          </a:effectRef>
          <a:fontRef idx="minor">
            <a:schemeClr val="tx1"/>
          </a:fontRef>
        </p:style>
      </p:cxnSp>
      <p:pic>
        <p:nvPicPr>
          <p:cNvPr id="42" name="図 41">
            <a:extLst>
              <a:ext uri="{FF2B5EF4-FFF2-40B4-BE49-F238E27FC236}">
                <a16:creationId xmlns:a16="http://schemas.microsoft.com/office/drawing/2014/main" id="{387837DB-BA4E-CC69-74B5-5472398BC04C}"/>
              </a:ext>
            </a:extLst>
          </p:cNvPr>
          <p:cNvPicPr>
            <a:picLocks noChangeAspect="1"/>
          </p:cNvPicPr>
          <p:nvPr/>
        </p:nvPicPr>
        <p:blipFill>
          <a:blip r:embed="rId5"/>
          <a:stretch>
            <a:fillRect/>
          </a:stretch>
        </p:blipFill>
        <p:spPr>
          <a:xfrm>
            <a:off x="2403716" y="6753222"/>
            <a:ext cx="1115244" cy="460536"/>
          </a:xfrm>
          <a:prstGeom prst="rect">
            <a:avLst/>
          </a:prstGeom>
        </p:spPr>
      </p:pic>
      <p:cxnSp>
        <p:nvCxnSpPr>
          <p:cNvPr id="43" name="直線矢印コネクタ 42">
            <a:extLst>
              <a:ext uri="{FF2B5EF4-FFF2-40B4-BE49-F238E27FC236}">
                <a16:creationId xmlns:a16="http://schemas.microsoft.com/office/drawing/2014/main" id="{3F746B7E-B1FA-9A65-5191-A4FAE293B729}"/>
              </a:ext>
            </a:extLst>
          </p:cNvPr>
          <p:cNvCxnSpPr>
            <a:cxnSpLocks/>
            <a:endCxn id="10" idx="0"/>
          </p:cNvCxnSpPr>
          <p:nvPr/>
        </p:nvCxnSpPr>
        <p:spPr>
          <a:xfrm flipH="1">
            <a:off x="2965177" y="5284473"/>
            <a:ext cx="103143" cy="56616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6219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9581FE-707D-701D-60E7-B37818423EE9}"/>
              </a:ext>
            </a:extLst>
          </p:cNvPr>
          <p:cNvSpPr>
            <a:spLocks noGrp="1"/>
          </p:cNvSpPr>
          <p:nvPr>
            <p:ph type="title"/>
          </p:nvPr>
        </p:nvSpPr>
        <p:spPr/>
        <p:txBody>
          <a:bodyPr/>
          <a:lstStyle/>
          <a:p>
            <a:pPr marL="268288" indent="3175"/>
            <a:r>
              <a:rPr kumimoji="1" lang="en-US" altLang="ja-JP" dirty="0"/>
              <a:t>2-2. </a:t>
            </a:r>
            <a:r>
              <a:rPr kumimoji="1" lang="ja-JP" altLang="en-US" dirty="0"/>
              <a:t>必須オプション・外部調達品（４）</a:t>
            </a:r>
          </a:p>
        </p:txBody>
      </p:sp>
      <p:sp>
        <p:nvSpPr>
          <p:cNvPr id="3" name="テキスト ボックス 2">
            <a:extLst>
              <a:ext uri="{FF2B5EF4-FFF2-40B4-BE49-F238E27FC236}">
                <a16:creationId xmlns:a16="http://schemas.microsoft.com/office/drawing/2014/main" id="{FD94DCBF-5273-B660-287B-B4E5F8919209}"/>
              </a:ext>
            </a:extLst>
          </p:cNvPr>
          <p:cNvSpPr txBox="1"/>
          <p:nvPr/>
        </p:nvSpPr>
        <p:spPr>
          <a:xfrm>
            <a:off x="-1" y="574038"/>
            <a:ext cx="14400213" cy="461665"/>
          </a:xfrm>
          <a:prstGeom prst="rect">
            <a:avLst/>
          </a:prstGeom>
          <a:solidFill>
            <a:srgbClr val="7FCABE"/>
          </a:solidFill>
        </p:spPr>
        <p:txBody>
          <a:bodyPr wrap="square" rtlCol="0">
            <a:spAutoFit/>
          </a:bodyPr>
          <a:lstStyle/>
          <a:p>
            <a:pPr marL="263525" lvl="0" defTabSz="457200" fontAlgn="base">
              <a:spcBef>
                <a:spcPct val="0"/>
              </a:spcBef>
              <a:spcAft>
                <a:spcPct val="0"/>
              </a:spcAft>
              <a:defRPr/>
            </a:pPr>
            <a:r>
              <a:rPr lang="en-US" altLang="ja-JP" sz="2400" b="1" dirty="0" err="1">
                <a:latin typeface="+mn-ea"/>
              </a:rPr>
              <a:t>i</a:t>
            </a:r>
            <a:r>
              <a:rPr lang="en-US" altLang="ja-JP" sz="2400" b="1" dirty="0">
                <a:latin typeface="+mn-ea"/>
              </a:rPr>
              <a:t>-PRO Remo.</a:t>
            </a:r>
            <a:r>
              <a:rPr lang="ja-JP" altLang="en-US" sz="2400" b="1" dirty="0">
                <a:latin typeface="+mn-ea"/>
              </a:rPr>
              <a:t>サービス</a:t>
            </a:r>
          </a:p>
        </p:txBody>
      </p:sp>
      <p:sp>
        <p:nvSpPr>
          <p:cNvPr id="8" name="テキスト ボックス 7">
            <a:extLst>
              <a:ext uri="{FF2B5EF4-FFF2-40B4-BE49-F238E27FC236}">
                <a16:creationId xmlns:a16="http://schemas.microsoft.com/office/drawing/2014/main" id="{D25EC605-9B21-069D-056C-59609DFF9DB6}"/>
              </a:ext>
            </a:extLst>
          </p:cNvPr>
          <p:cNvSpPr txBox="1"/>
          <p:nvPr/>
        </p:nvSpPr>
        <p:spPr>
          <a:xfrm>
            <a:off x="363043" y="1295404"/>
            <a:ext cx="13444398" cy="5719057"/>
          </a:xfrm>
          <a:prstGeom prst="rect">
            <a:avLst/>
          </a:prstGeom>
          <a:noFill/>
        </p:spPr>
        <p:txBody>
          <a:bodyPr wrap="square" lIns="36000" tIns="36000" rIns="36000" bIns="36000" rtlCol="0">
            <a:spAutoFit/>
          </a:bodyPr>
          <a:lstStyle/>
          <a:p>
            <a:pPr>
              <a:lnSpc>
                <a:spcPct val="120000"/>
              </a:lnSpc>
            </a:pPr>
            <a:r>
              <a:rPr lang="ja-JP" altLang="en-US" sz="2000" b="1" dirty="0">
                <a:solidFill>
                  <a:srgbClr val="000000"/>
                </a:solidFill>
                <a:latin typeface="+mn-ea"/>
              </a:rPr>
              <a:t>■接続カメラ映像を外部から閲覧する際に必要です。</a:t>
            </a:r>
            <a:r>
              <a:rPr kumimoji="1" lang="ja-JP" altLang="en-US" sz="2000" b="1" i="0" u="none" strike="noStrike" kern="1200" cap="none" spc="0" normalizeH="0" baseline="0" noProof="0" dirty="0">
                <a:ln>
                  <a:noFill/>
                </a:ln>
                <a:solidFill>
                  <a:prstClr val="black"/>
                </a:solidFill>
                <a:effectLst/>
                <a:uLnTx/>
                <a:uFillTx/>
                <a:latin typeface="+mn-ea"/>
                <a:cs typeface="+mn-cs"/>
              </a:rPr>
              <a:t>お客様にて御準備頂く必要があります。</a:t>
            </a:r>
            <a:endParaRPr kumimoji="1" lang="en-US" altLang="ja-JP" sz="2000" b="1" i="0" u="none" strike="noStrike" kern="1200" cap="none" spc="0" normalizeH="0" baseline="0" noProof="0" dirty="0">
              <a:ln>
                <a:noFill/>
              </a:ln>
              <a:solidFill>
                <a:prstClr val="black"/>
              </a:solidFill>
              <a:effectLst/>
              <a:uLnTx/>
              <a:uFillTx/>
              <a:latin typeface="+mn-ea"/>
              <a:cs typeface="+mn-cs"/>
            </a:endParaRPr>
          </a:p>
          <a:p>
            <a:pPr>
              <a:lnSpc>
                <a:spcPct val="120000"/>
              </a:lnSpc>
            </a:pPr>
            <a:r>
              <a:rPr lang="ja-JP" altLang="en-US" sz="2000" b="1" dirty="0">
                <a:solidFill>
                  <a:prstClr val="black"/>
                </a:solidFill>
                <a:latin typeface="+mn-ea"/>
              </a:rPr>
              <a:t>　必要に応じ以下の品番をご用命ください。</a:t>
            </a:r>
            <a:endParaRPr lang="en-US" altLang="ja-JP" sz="2000" b="1" dirty="0">
              <a:solidFill>
                <a:prstClr val="black"/>
              </a:solidFill>
              <a:latin typeface="+mn-ea"/>
            </a:endParaRPr>
          </a:p>
          <a:p>
            <a:pPr marL="263525">
              <a:lnSpc>
                <a:spcPct val="120000"/>
              </a:lnSpc>
            </a:pPr>
            <a:r>
              <a:rPr lang="ja-JP" altLang="en-US" sz="2000" b="1" dirty="0">
                <a:solidFill>
                  <a:prstClr val="black"/>
                </a:solidFill>
                <a:latin typeface="+mn-ea"/>
              </a:rPr>
              <a:t>（</a:t>
            </a:r>
            <a:r>
              <a:rPr lang="en-US" altLang="ja-JP" sz="2000" b="1" dirty="0">
                <a:solidFill>
                  <a:srgbClr val="000000"/>
                </a:solidFill>
                <a:latin typeface="+mn-ea"/>
              </a:rPr>
              <a:t>※Remo.</a:t>
            </a:r>
            <a:r>
              <a:rPr lang="ja-JP" altLang="en-US" sz="2000" b="1" dirty="0">
                <a:solidFill>
                  <a:srgbClr val="000000"/>
                </a:solidFill>
                <a:latin typeface="+mn-ea"/>
              </a:rPr>
              <a:t>サービスを使用せず、固定</a:t>
            </a:r>
            <a:r>
              <a:rPr lang="en-US" altLang="ja-JP" sz="2000" b="1" dirty="0">
                <a:solidFill>
                  <a:srgbClr val="000000"/>
                </a:solidFill>
                <a:latin typeface="+mn-ea"/>
              </a:rPr>
              <a:t>IP</a:t>
            </a:r>
            <a:r>
              <a:rPr lang="ja-JP" altLang="en-US" sz="2000" b="1" dirty="0">
                <a:solidFill>
                  <a:srgbClr val="000000"/>
                </a:solidFill>
                <a:latin typeface="+mn-ea"/>
              </a:rPr>
              <a:t>を使用して直接アクセスする場合は不要です）</a:t>
            </a:r>
            <a:endParaRPr lang="en-US" altLang="ja-JP" sz="1200" b="1" dirty="0">
              <a:solidFill>
                <a:srgbClr val="000000"/>
              </a:solidFill>
              <a:latin typeface="+mn-ea"/>
            </a:endParaRPr>
          </a:p>
          <a:p>
            <a:pPr marL="263525">
              <a:lnSpc>
                <a:spcPct val="250000"/>
              </a:lnSpc>
            </a:pPr>
            <a:r>
              <a:rPr kumimoji="1" lang="ja-JP" altLang="en-US" sz="2000" b="1" i="0" u="none" strike="noStrike" kern="1200" cap="none" spc="0" normalizeH="0" baseline="0" noProof="0" dirty="0">
                <a:ln>
                  <a:noFill/>
                </a:ln>
                <a:solidFill>
                  <a:prstClr val="black"/>
                </a:solidFill>
                <a:effectLst/>
                <a:uLnTx/>
                <a:uFillTx/>
                <a:latin typeface="+mn-ea"/>
                <a:cs typeface="+mn-cs"/>
              </a:rPr>
              <a:t>①</a:t>
            </a:r>
            <a:r>
              <a:rPr lang="ja-JP" altLang="en-US" sz="2000" b="1" dirty="0">
                <a:solidFill>
                  <a:prstClr val="black"/>
                </a:solidFill>
                <a:latin typeface="+mn-ea"/>
              </a:rPr>
              <a:t>カメラダイレクト接続５年ライセンス（品番：</a:t>
            </a:r>
            <a:r>
              <a:rPr lang="en-US" altLang="ja-JP" sz="2000" b="1" dirty="0">
                <a:solidFill>
                  <a:prstClr val="black"/>
                </a:solidFill>
                <a:latin typeface="+mn-ea"/>
              </a:rPr>
              <a:t>DG-JLE205W</a:t>
            </a:r>
            <a:r>
              <a:rPr lang="ja-JP" altLang="en-US" sz="2000" b="1" dirty="0">
                <a:solidFill>
                  <a:prstClr val="black"/>
                </a:solidFill>
                <a:latin typeface="+mn-ea"/>
              </a:rPr>
              <a:t>）</a:t>
            </a:r>
            <a:endParaRPr lang="en-US" altLang="ja-JP" sz="2000" b="1" dirty="0">
              <a:solidFill>
                <a:prstClr val="black"/>
              </a:solidFill>
              <a:latin typeface="+mn-ea"/>
            </a:endParaRPr>
          </a:p>
          <a:p>
            <a:pPr marL="720725">
              <a:lnSpc>
                <a:spcPct val="120000"/>
              </a:lnSpc>
            </a:pPr>
            <a:r>
              <a:rPr lang="ja-JP" altLang="en-US" sz="1600" b="1" dirty="0">
                <a:solidFill>
                  <a:srgbClr val="000000"/>
                </a:solidFill>
                <a:latin typeface="+mn-ea"/>
              </a:rPr>
              <a:t>カメラにダイレクトでアクセスできます。</a:t>
            </a:r>
            <a:r>
              <a:rPr lang="en-US" altLang="ja-JP" sz="1600" b="1" dirty="0">
                <a:solidFill>
                  <a:srgbClr val="000000"/>
                </a:solidFill>
                <a:latin typeface="+mn-ea"/>
              </a:rPr>
              <a:t>SD</a:t>
            </a:r>
            <a:r>
              <a:rPr lang="ja-JP" altLang="en-US" sz="1600" b="1" dirty="0">
                <a:solidFill>
                  <a:srgbClr val="000000"/>
                </a:solidFill>
                <a:latin typeface="+mn-ea"/>
              </a:rPr>
              <a:t>メモリーカードに録画します。</a:t>
            </a:r>
            <a:r>
              <a:rPr lang="en-US" altLang="ja-JP" sz="1600" b="1" dirty="0">
                <a:solidFill>
                  <a:srgbClr val="000000"/>
                </a:solidFill>
                <a:latin typeface="+mn-ea"/>
              </a:rPr>
              <a:t>5</a:t>
            </a:r>
            <a:r>
              <a:rPr lang="ja-JP" altLang="en-US" sz="1600" b="1" dirty="0">
                <a:solidFill>
                  <a:srgbClr val="000000"/>
                </a:solidFill>
                <a:latin typeface="+mn-ea"/>
              </a:rPr>
              <a:t>年単位で契約でき、</a:t>
            </a:r>
            <a:r>
              <a:rPr lang="en-US" altLang="ja-JP" sz="1600" b="1" dirty="0">
                <a:solidFill>
                  <a:srgbClr val="000000"/>
                </a:solidFill>
                <a:latin typeface="+mn-ea"/>
              </a:rPr>
              <a:t>1</a:t>
            </a:r>
            <a:r>
              <a:rPr lang="ja-JP" altLang="en-US" sz="1600" b="1" dirty="0">
                <a:solidFill>
                  <a:srgbClr val="000000"/>
                </a:solidFill>
                <a:latin typeface="+mn-ea"/>
              </a:rPr>
              <a:t>台運用では最も割安です。</a:t>
            </a:r>
            <a:endParaRPr lang="en-US" altLang="ja-JP" sz="1100" b="1" dirty="0">
              <a:solidFill>
                <a:srgbClr val="000000"/>
              </a:solidFill>
              <a:latin typeface="+mn-ea"/>
            </a:endParaRPr>
          </a:p>
          <a:p>
            <a:pPr marL="263525" algn="l">
              <a:lnSpc>
                <a:spcPct val="250000"/>
              </a:lnSpc>
            </a:pPr>
            <a:r>
              <a:rPr lang="ja-JP" altLang="en-US" sz="2000" b="1" dirty="0">
                <a:solidFill>
                  <a:prstClr val="black"/>
                </a:solidFill>
                <a:latin typeface="+mn-ea"/>
              </a:rPr>
              <a:t>②</a:t>
            </a:r>
            <a:r>
              <a:rPr kumimoji="1" lang="ja-JP" altLang="en-US" sz="2000" b="1" i="0" u="none" strike="noStrike" kern="1200" cap="none" spc="0" normalizeH="0" baseline="0" noProof="0" dirty="0">
                <a:ln>
                  <a:noFill/>
                </a:ln>
                <a:solidFill>
                  <a:prstClr val="black"/>
                </a:solidFill>
                <a:effectLst/>
                <a:uLnTx/>
                <a:uFillTx/>
                <a:latin typeface="+mn-ea"/>
                <a:cs typeface="+mn-cs"/>
              </a:rPr>
              <a:t>カメラダイレクト接続</a:t>
            </a:r>
            <a:r>
              <a:rPr lang="ja-JP" altLang="en-US" sz="2000" b="1" dirty="0">
                <a:solidFill>
                  <a:prstClr val="black"/>
                </a:solidFill>
                <a:latin typeface="+mn-ea"/>
              </a:rPr>
              <a:t>１</a:t>
            </a:r>
            <a:r>
              <a:rPr kumimoji="1" lang="ja-JP" altLang="en-US" sz="2000" b="1" i="0" u="none" strike="noStrike" kern="1200" cap="none" spc="0" normalizeH="0" baseline="0" noProof="0" dirty="0">
                <a:ln>
                  <a:noFill/>
                </a:ln>
                <a:solidFill>
                  <a:prstClr val="black"/>
                </a:solidFill>
                <a:effectLst/>
                <a:uLnTx/>
                <a:uFillTx/>
                <a:latin typeface="+mn-ea"/>
                <a:cs typeface="+mn-cs"/>
              </a:rPr>
              <a:t>年ライセンス（品番：</a:t>
            </a:r>
            <a:r>
              <a:rPr kumimoji="1" lang="en-US" altLang="ja-JP" sz="2000" b="1" i="0" u="none" strike="noStrike" kern="1200" cap="none" spc="0" normalizeH="0" baseline="0" noProof="0" dirty="0">
                <a:ln>
                  <a:noFill/>
                </a:ln>
                <a:solidFill>
                  <a:prstClr val="black"/>
                </a:solidFill>
                <a:effectLst/>
                <a:uLnTx/>
                <a:uFillTx/>
                <a:latin typeface="+mn-ea"/>
                <a:cs typeface="+mn-cs"/>
              </a:rPr>
              <a:t>DG-JLE201W</a:t>
            </a:r>
            <a:r>
              <a:rPr kumimoji="1" lang="ja-JP" altLang="en-US" sz="2000" b="1" i="0" u="none" strike="noStrike" kern="1200" cap="none" spc="0" normalizeH="0" baseline="0" noProof="0" dirty="0">
                <a:ln>
                  <a:noFill/>
                </a:ln>
                <a:solidFill>
                  <a:prstClr val="black"/>
                </a:solidFill>
                <a:effectLst/>
                <a:uLnTx/>
                <a:uFillTx/>
                <a:latin typeface="+mn-ea"/>
                <a:cs typeface="+mn-cs"/>
              </a:rPr>
              <a:t>）</a:t>
            </a:r>
            <a:endParaRPr lang="en-US" altLang="ja-JP" sz="2000" b="1" dirty="0">
              <a:solidFill>
                <a:srgbClr val="000000"/>
              </a:solidFill>
              <a:latin typeface="+mn-ea"/>
            </a:endParaRPr>
          </a:p>
          <a:p>
            <a:pPr marL="720725">
              <a:lnSpc>
                <a:spcPct val="120000"/>
              </a:lnSpc>
            </a:pPr>
            <a:r>
              <a:rPr lang="ja-JP" altLang="en-US" sz="1600" b="1" dirty="0">
                <a:solidFill>
                  <a:srgbClr val="000000"/>
                </a:solidFill>
                <a:latin typeface="+mn-ea"/>
              </a:rPr>
              <a:t>カメラにダイレクトでアクセスできます。</a:t>
            </a:r>
            <a:r>
              <a:rPr lang="en-US" altLang="ja-JP" sz="1600" b="1" dirty="0">
                <a:solidFill>
                  <a:srgbClr val="000000"/>
                </a:solidFill>
                <a:latin typeface="+mn-ea"/>
              </a:rPr>
              <a:t>SD</a:t>
            </a:r>
            <a:r>
              <a:rPr lang="ja-JP" altLang="en-US" sz="1600" b="1" dirty="0">
                <a:solidFill>
                  <a:srgbClr val="000000"/>
                </a:solidFill>
                <a:latin typeface="+mn-ea"/>
              </a:rPr>
              <a:t>メモリーカードに録画します。</a:t>
            </a:r>
            <a:r>
              <a:rPr lang="en-US" altLang="ja-JP" sz="1600" b="1" dirty="0">
                <a:solidFill>
                  <a:srgbClr val="000000"/>
                </a:solidFill>
                <a:latin typeface="+mn-ea"/>
              </a:rPr>
              <a:t>1</a:t>
            </a:r>
            <a:r>
              <a:rPr lang="ja-JP" altLang="en-US" sz="1600" b="1" dirty="0">
                <a:solidFill>
                  <a:srgbClr val="000000"/>
                </a:solidFill>
                <a:latin typeface="+mn-ea"/>
              </a:rPr>
              <a:t>年単位で契約できますが割高になります。</a:t>
            </a:r>
            <a:endParaRPr lang="en-US" altLang="ja-JP" sz="1200" b="1" dirty="0">
              <a:solidFill>
                <a:srgbClr val="000000"/>
              </a:solidFill>
              <a:latin typeface="+mn-ea"/>
            </a:endParaRPr>
          </a:p>
          <a:p>
            <a:pPr marL="263525">
              <a:lnSpc>
                <a:spcPct val="250000"/>
              </a:lnSpc>
            </a:pPr>
            <a:r>
              <a:rPr lang="ja-JP" altLang="en-US" sz="2000" b="1" dirty="0">
                <a:solidFill>
                  <a:srgbClr val="000000"/>
                </a:solidFill>
                <a:latin typeface="+mn-ea"/>
              </a:rPr>
              <a:t>③エッジストレージ経由５年ライセンス</a:t>
            </a:r>
            <a:r>
              <a:rPr kumimoji="1" lang="ja-JP" altLang="en-US" sz="2000" b="1" i="0" u="none" strike="noStrike" kern="1200" cap="none" spc="0" normalizeH="0" baseline="0" noProof="0" dirty="0">
                <a:ln>
                  <a:noFill/>
                </a:ln>
                <a:solidFill>
                  <a:prstClr val="black"/>
                </a:solidFill>
                <a:effectLst/>
                <a:uLnTx/>
                <a:uFillTx/>
                <a:latin typeface="+mn-ea"/>
                <a:cs typeface="+mn-cs"/>
              </a:rPr>
              <a:t> （品番： </a:t>
            </a:r>
            <a:r>
              <a:rPr lang="en-US" altLang="ja-JP" sz="2000" b="1" dirty="0">
                <a:solidFill>
                  <a:srgbClr val="000000"/>
                </a:solidFill>
                <a:latin typeface="+mn-ea"/>
              </a:rPr>
              <a:t>DG-JLE105W</a:t>
            </a:r>
            <a:r>
              <a:rPr lang="ja-JP" altLang="en-US" sz="2000" b="1" dirty="0">
                <a:solidFill>
                  <a:srgbClr val="000000"/>
                </a:solidFill>
                <a:latin typeface="+mn-ea"/>
              </a:rPr>
              <a:t>）</a:t>
            </a:r>
            <a:r>
              <a:rPr lang="en-US" altLang="ja-JP" sz="1600" b="1" dirty="0">
                <a:solidFill>
                  <a:srgbClr val="000000"/>
                </a:solidFill>
                <a:latin typeface="+mn-ea"/>
              </a:rPr>
              <a:t>※</a:t>
            </a:r>
            <a:r>
              <a:rPr lang="ja-JP" altLang="en-US" sz="1600" b="1" dirty="0">
                <a:solidFill>
                  <a:srgbClr val="000000"/>
                </a:solidFill>
                <a:latin typeface="+mn-ea"/>
              </a:rPr>
              <a:t>別途エッジストレージが必要です</a:t>
            </a:r>
            <a:endParaRPr lang="en-US" altLang="ja-JP" sz="1600" b="1" dirty="0">
              <a:solidFill>
                <a:srgbClr val="000000"/>
              </a:solidFill>
              <a:latin typeface="+mn-ea"/>
            </a:endParaRPr>
          </a:p>
          <a:p>
            <a:pPr marL="720725">
              <a:lnSpc>
                <a:spcPct val="120000"/>
              </a:lnSpc>
            </a:pPr>
            <a:r>
              <a:rPr lang="en-US" altLang="ja-JP" sz="1600" b="1" dirty="0">
                <a:solidFill>
                  <a:srgbClr val="000000"/>
                </a:solidFill>
                <a:latin typeface="+mn-ea"/>
              </a:rPr>
              <a:t>LTE</a:t>
            </a:r>
            <a:r>
              <a:rPr lang="ja-JP" altLang="en-US" sz="1600" b="1" dirty="0">
                <a:solidFill>
                  <a:srgbClr val="000000"/>
                </a:solidFill>
                <a:latin typeface="+mn-ea"/>
              </a:rPr>
              <a:t>経由の固定</a:t>
            </a:r>
            <a:r>
              <a:rPr lang="en-US" altLang="ja-JP" sz="1600" b="1" dirty="0">
                <a:solidFill>
                  <a:srgbClr val="000000"/>
                </a:solidFill>
                <a:latin typeface="+mn-ea"/>
              </a:rPr>
              <a:t>IP</a:t>
            </a:r>
            <a:r>
              <a:rPr lang="ja-JP" altLang="en-US" sz="1600" b="1" dirty="0">
                <a:solidFill>
                  <a:srgbClr val="000000"/>
                </a:solidFill>
                <a:latin typeface="+mn-ea"/>
              </a:rPr>
              <a:t>等でエッジストレージに録画する場合に使用します。</a:t>
            </a:r>
            <a:r>
              <a:rPr lang="en-US" altLang="ja-JP" sz="1600" b="1" dirty="0">
                <a:solidFill>
                  <a:srgbClr val="000000"/>
                </a:solidFill>
                <a:latin typeface="+mn-ea"/>
              </a:rPr>
              <a:t>5</a:t>
            </a:r>
            <a:r>
              <a:rPr lang="ja-JP" altLang="en-US" sz="1600" b="1" dirty="0">
                <a:solidFill>
                  <a:srgbClr val="000000"/>
                </a:solidFill>
                <a:latin typeface="+mn-ea"/>
              </a:rPr>
              <a:t>年単位で契約できて最も割安ですが、固定</a:t>
            </a:r>
            <a:r>
              <a:rPr lang="en-US" altLang="ja-JP" sz="1600" b="1" dirty="0">
                <a:solidFill>
                  <a:srgbClr val="000000"/>
                </a:solidFill>
                <a:latin typeface="+mn-ea"/>
              </a:rPr>
              <a:t>IP</a:t>
            </a:r>
            <a:r>
              <a:rPr lang="ja-JP" altLang="en-US" sz="1600" b="1" dirty="0">
                <a:solidFill>
                  <a:srgbClr val="000000"/>
                </a:solidFill>
                <a:latin typeface="+mn-ea"/>
              </a:rPr>
              <a:t>がやや高価です。</a:t>
            </a:r>
            <a:endParaRPr lang="en-US" altLang="ja-JP" sz="1000" b="1" dirty="0">
              <a:solidFill>
                <a:srgbClr val="000000"/>
              </a:solidFill>
              <a:latin typeface="+mn-ea"/>
            </a:endParaRPr>
          </a:p>
          <a:p>
            <a:pPr marL="263525">
              <a:lnSpc>
                <a:spcPct val="250000"/>
              </a:lnSpc>
            </a:pPr>
            <a:r>
              <a:rPr lang="ja-JP" altLang="en-US" sz="2000" b="1" dirty="0">
                <a:solidFill>
                  <a:srgbClr val="000000"/>
                </a:solidFill>
                <a:latin typeface="+mn-ea"/>
              </a:rPr>
              <a:t>④エッジストレージ経由１年ライセンス</a:t>
            </a:r>
            <a:r>
              <a:rPr kumimoji="1" lang="ja-JP" altLang="en-US" sz="2000" b="1" i="0" u="none" strike="noStrike" kern="1200" cap="none" spc="0" normalizeH="0" baseline="0" noProof="0" dirty="0">
                <a:ln>
                  <a:noFill/>
                </a:ln>
                <a:solidFill>
                  <a:prstClr val="black"/>
                </a:solidFill>
                <a:effectLst/>
                <a:uLnTx/>
                <a:uFillTx/>
                <a:latin typeface="+mn-ea"/>
                <a:cs typeface="+mn-cs"/>
              </a:rPr>
              <a:t> （品番： </a:t>
            </a:r>
            <a:r>
              <a:rPr lang="en-US" altLang="ja-JP" sz="2000" b="1" dirty="0">
                <a:solidFill>
                  <a:srgbClr val="000000"/>
                </a:solidFill>
                <a:latin typeface="+mn-ea"/>
              </a:rPr>
              <a:t>DG-JLE101W</a:t>
            </a:r>
            <a:r>
              <a:rPr lang="ja-JP" altLang="en-US" sz="2000" b="1" dirty="0">
                <a:solidFill>
                  <a:srgbClr val="000000"/>
                </a:solidFill>
                <a:latin typeface="+mn-ea"/>
              </a:rPr>
              <a:t>）</a:t>
            </a:r>
            <a:r>
              <a:rPr lang="en-US" altLang="ja-JP" sz="1600" b="1" dirty="0">
                <a:solidFill>
                  <a:srgbClr val="000000"/>
                </a:solidFill>
                <a:latin typeface="+mn-ea"/>
              </a:rPr>
              <a:t>※</a:t>
            </a:r>
            <a:r>
              <a:rPr lang="ja-JP" altLang="en-US" sz="1600" b="1" dirty="0">
                <a:solidFill>
                  <a:srgbClr val="000000"/>
                </a:solidFill>
                <a:latin typeface="+mn-ea"/>
              </a:rPr>
              <a:t>別途エッジストレージが必要です</a:t>
            </a:r>
            <a:endParaRPr lang="en-US" altLang="ja-JP" sz="1600" b="1" dirty="0">
              <a:solidFill>
                <a:srgbClr val="000000"/>
              </a:solidFill>
              <a:latin typeface="+mn-ea"/>
            </a:endParaRPr>
          </a:p>
          <a:p>
            <a:pPr marL="720725">
              <a:lnSpc>
                <a:spcPct val="120000"/>
              </a:lnSpc>
            </a:pPr>
            <a:r>
              <a:rPr lang="en-US" altLang="ja-JP" sz="1600" b="1" dirty="0">
                <a:solidFill>
                  <a:srgbClr val="000000"/>
                </a:solidFill>
                <a:latin typeface="+mn-ea"/>
              </a:rPr>
              <a:t>LTE</a:t>
            </a:r>
            <a:r>
              <a:rPr lang="ja-JP" altLang="en-US" sz="1600" b="1" dirty="0">
                <a:solidFill>
                  <a:srgbClr val="000000"/>
                </a:solidFill>
                <a:latin typeface="+mn-ea"/>
              </a:rPr>
              <a:t>経由の固定</a:t>
            </a:r>
            <a:r>
              <a:rPr lang="en-US" altLang="ja-JP" sz="1600" b="1" dirty="0">
                <a:solidFill>
                  <a:srgbClr val="000000"/>
                </a:solidFill>
                <a:latin typeface="+mn-ea"/>
              </a:rPr>
              <a:t>IP</a:t>
            </a:r>
            <a:r>
              <a:rPr lang="ja-JP" altLang="en-US" sz="1600" b="1" dirty="0">
                <a:solidFill>
                  <a:srgbClr val="000000"/>
                </a:solidFill>
                <a:latin typeface="+mn-ea"/>
              </a:rPr>
              <a:t>等でエッジストレージに録画する場合に使用します。</a:t>
            </a:r>
            <a:r>
              <a:rPr lang="en-US" altLang="ja-JP" sz="1600" b="1" dirty="0">
                <a:solidFill>
                  <a:srgbClr val="000000"/>
                </a:solidFill>
                <a:latin typeface="+mn-ea"/>
              </a:rPr>
              <a:t>1</a:t>
            </a:r>
            <a:r>
              <a:rPr lang="ja-JP" altLang="en-US" sz="1600" b="1" dirty="0">
                <a:solidFill>
                  <a:srgbClr val="000000"/>
                </a:solidFill>
                <a:latin typeface="+mn-ea"/>
              </a:rPr>
              <a:t>年単位で契約できます。少し割高です。</a:t>
            </a:r>
            <a:endParaRPr lang="en-US" altLang="ja-JP" sz="1600" b="1" dirty="0">
              <a:solidFill>
                <a:srgbClr val="000000"/>
              </a:solidFill>
              <a:latin typeface="+mn-ea"/>
            </a:endParaRPr>
          </a:p>
          <a:p>
            <a:pPr marL="720725">
              <a:lnSpc>
                <a:spcPct val="120000"/>
              </a:lnSpc>
            </a:pPr>
            <a:r>
              <a:rPr lang="ja-JP" altLang="en-US" sz="1600" b="1" dirty="0">
                <a:solidFill>
                  <a:srgbClr val="000000"/>
                </a:solidFill>
                <a:latin typeface="+mn-ea"/>
              </a:rPr>
              <a:t>加えて固定</a:t>
            </a:r>
            <a:r>
              <a:rPr lang="en-US" altLang="ja-JP" sz="1600" b="1" dirty="0">
                <a:solidFill>
                  <a:srgbClr val="000000"/>
                </a:solidFill>
                <a:latin typeface="+mn-ea"/>
              </a:rPr>
              <a:t>IP</a:t>
            </a:r>
            <a:r>
              <a:rPr lang="ja-JP" altLang="en-US" sz="1600" b="1" dirty="0">
                <a:solidFill>
                  <a:srgbClr val="000000"/>
                </a:solidFill>
                <a:latin typeface="+mn-ea"/>
              </a:rPr>
              <a:t>がやや高価です。</a:t>
            </a:r>
            <a:endParaRPr lang="en-US" altLang="ja-JP" sz="1600" b="1" dirty="0">
              <a:solidFill>
                <a:srgbClr val="000000"/>
              </a:solidFill>
              <a:latin typeface="+mn-ea"/>
            </a:endParaRPr>
          </a:p>
        </p:txBody>
      </p:sp>
    </p:spTree>
    <p:extLst>
      <p:ext uri="{BB962C8B-B14F-4D97-AF65-F5344CB8AC3E}">
        <p14:creationId xmlns:p14="http://schemas.microsoft.com/office/powerpoint/2010/main" val="4053176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pPr marL="179388"/>
            <a:r>
              <a:rPr lang="ja-JP" altLang="en-US" dirty="0"/>
              <a:t>３．キッティング</a:t>
            </a:r>
            <a:endParaRPr kumimoji="1" lang="ja-JP" altLang="en-US" dirty="0"/>
          </a:p>
        </p:txBody>
      </p:sp>
      <p:sp>
        <p:nvSpPr>
          <p:cNvPr id="3" name="テキスト ボックス 2">
            <a:extLst>
              <a:ext uri="{FF2B5EF4-FFF2-40B4-BE49-F238E27FC236}">
                <a16:creationId xmlns:a16="http://schemas.microsoft.com/office/drawing/2014/main" id="{B5F79292-EB9A-B568-975A-DC0AD3DDE3F1}"/>
              </a:ext>
            </a:extLst>
          </p:cNvPr>
          <p:cNvSpPr txBox="1"/>
          <p:nvPr/>
        </p:nvSpPr>
        <p:spPr>
          <a:xfrm>
            <a:off x="2786380" y="4224145"/>
            <a:ext cx="4579620" cy="369332"/>
          </a:xfrm>
          <a:prstGeom prst="rect">
            <a:avLst/>
          </a:prstGeom>
          <a:noFill/>
        </p:spPr>
        <p:txBody>
          <a:bodyPr wrap="square">
            <a:spAutoFit/>
          </a:bodyPr>
          <a:lstStyle/>
          <a:p>
            <a:r>
              <a:rPr lang="ja-JP" altLang="en-US" sz="1800" b="1" dirty="0">
                <a:solidFill>
                  <a:schemeClr val="bg1"/>
                </a:solidFill>
                <a:effectLst>
                  <a:outerShdw blurRad="38100" dist="38100" dir="2700000" algn="tl">
                    <a:srgbClr val="000000">
                      <a:alpha val="43137"/>
                    </a:srgbClr>
                  </a:outerShdw>
                </a:effectLst>
                <a:latin typeface="+mn-ea"/>
              </a:rPr>
              <a:t>＊</a:t>
            </a:r>
            <a:r>
              <a:rPr lang="en-US" altLang="ja-JP" sz="1800" b="1" dirty="0">
                <a:solidFill>
                  <a:schemeClr val="bg1"/>
                </a:solidFill>
                <a:effectLst>
                  <a:outerShdw blurRad="38100" dist="38100" dir="2700000" algn="tl">
                    <a:srgbClr val="000000">
                      <a:alpha val="43137"/>
                    </a:srgbClr>
                  </a:outerShdw>
                </a:effectLst>
                <a:latin typeface="+mn-ea"/>
              </a:rPr>
              <a:t>Web</a:t>
            </a:r>
            <a:r>
              <a:rPr lang="ja-JP" altLang="en-US" sz="1800" b="1" dirty="0">
                <a:solidFill>
                  <a:schemeClr val="bg1"/>
                </a:solidFill>
                <a:effectLst>
                  <a:outerShdw blurRad="38100" dist="38100" dir="2700000" algn="tl">
                    <a:srgbClr val="000000">
                      <a:alpha val="43137"/>
                    </a:srgbClr>
                  </a:outerShdw>
                </a:effectLst>
                <a:latin typeface="+mn-ea"/>
              </a:rPr>
              <a:t>ガイド、ユーザーマニュアル参照</a:t>
            </a:r>
          </a:p>
        </p:txBody>
      </p:sp>
    </p:spTree>
    <p:extLst>
      <p:ext uri="{BB962C8B-B14F-4D97-AF65-F5344CB8AC3E}">
        <p14:creationId xmlns:p14="http://schemas.microsoft.com/office/powerpoint/2010/main" val="543576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9581FE-707D-701D-60E7-B37818423EE9}"/>
              </a:ext>
            </a:extLst>
          </p:cNvPr>
          <p:cNvSpPr>
            <a:spLocks noGrp="1"/>
          </p:cNvSpPr>
          <p:nvPr>
            <p:ph type="title"/>
          </p:nvPr>
        </p:nvSpPr>
        <p:spPr/>
        <p:txBody>
          <a:bodyPr/>
          <a:lstStyle/>
          <a:p>
            <a:pPr marL="268288" indent="3175"/>
            <a:r>
              <a:rPr lang="en-US" altLang="ja-JP" dirty="0"/>
              <a:t>3</a:t>
            </a:r>
            <a:r>
              <a:rPr kumimoji="1" lang="en-US" altLang="ja-JP" dirty="0"/>
              <a:t>-0. </a:t>
            </a:r>
            <a:r>
              <a:rPr kumimoji="1" lang="ja-JP" altLang="en-US" dirty="0"/>
              <a:t>キッティングの大まかな流れ</a:t>
            </a:r>
          </a:p>
        </p:txBody>
      </p:sp>
      <p:graphicFrame>
        <p:nvGraphicFramePr>
          <p:cNvPr id="6" name="表 30">
            <a:extLst>
              <a:ext uri="{FF2B5EF4-FFF2-40B4-BE49-F238E27FC236}">
                <a16:creationId xmlns:a16="http://schemas.microsoft.com/office/drawing/2014/main" id="{B7452CB7-5C58-0C74-FD04-71BFDA592F40}"/>
              </a:ext>
            </a:extLst>
          </p:cNvPr>
          <p:cNvGraphicFramePr>
            <a:graphicFrameLocks noGrp="1"/>
          </p:cNvGraphicFramePr>
          <p:nvPr>
            <p:extLst>
              <p:ext uri="{D42A27DB-BD31-4B8C-83A1-F6EECF244321}">
                <p14:modId xmlns:p14="http://schemas.microsoft.com/office/powerpoint/2010/main" val="61148955"/>
              </p:ext>
            </p:extLst>
          </p:nvPr>
        </p:nvGraphicFramePr>
        <p:xfrm>
          <a:off x="220717" y="641372"/>
          <a:ext cx="13916097" cy="670334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71905">
                  <a:extLst>
                    <a:ext uri="{9D8B030D-6E8A-4147-A177-3AD203B41FA5}">
                      <a16:colId xmlns:a16="http://schemas.microsoft.com/office/drawing/2014/main" val="1953393169"/>
                    </a:ext>
                  </a:extLst>
                </a:gridCol>
                <a:gridCol w="2060684">
                  <a:extLst>
                    <a:ext uri="{9D8B030D-6E8A-4147-A177-3AD203B41FA5}">
                      <a16:colId xmlns:a16="http://schemas.microsoft.com/office/drawing/2014/main" val="69575583"/>
                    </a:ext>
                  </a:extLst>
                </a:gridCol>
                <a:gridCol w="2015885">
                  <a:extLst>
                    <a:ext uri="{9D8B030D-6E8A-4147-A177-3AD203B41FA5}">
                      <a16:colId xmlns:a16="http://schemas.microsoft.com/office/drawing/2014/main" val="406286155"/>
                    </a:ext>
                  </a:extLst>
                </a:gridCol>
                <a:gridCol w="2132357">
                  <a:extLst>
                    <a:ext uri="{9D8B030D-6E8A-4147-A177-3AD203B41FA5}">
                      <a16:colId xmlns:a16="http://schemas.microsoft.com/office/drawing/2014/main" val="3269780900"/>
                    </a:ext>
                  </a:extLst>
                </a:gridCol>
                <a:gridCol w="2145201">
                  <a:extLst>
                    <a:ext uri="{9D8B030D-6E8A-4147-A177-3AD203B41FA5}">
                      <a16:colId xmlns:a16="http://schemas.microsoft.com/office/drawing/2014/main" val="677475148"/>
                    </a:ext>
                  </a:extLst>
                </a:gridCol>
                <a:gridCol w="2211594">
                  <a:extLst>
                    <a:ext uri="{9D8B030D-6E8A-4147-A177-3AD203B41FA5}">
                      <a16:colId xmlns:a16="http://schemas.microsoft.com/office/drawing/2014/main" val="2562735983"/>
                    </a:ext>
                  </a:extLst>
                </a:gridCol>
                <a:gridCol w="2078471">
                  <a:extLst>
                    <a:ext uri="{9D8B030D-6E8A-4147-A177-3AD203B41FA5}">
                      <a16:colId xmlns:a16="http://schemas.microsoft.com/office/drawing/2014/main" val="1328643986"/>
                    </a:ext>
                  </a:extLst>
                </a:gridCol>
              </a:tblGrid>
              <a:tr h="5362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u="none" dirty="0">
                          <a:effectLst>
                            <a:outerShdw blurRad="38100" dist="38100" dir="2700000" algn="tl">
                              <a:srgbClr val="000000">
                                <a:alpha val="43137"/>
                              </a:srgbClr>
                            </a:outerShdw>
                          </a:effectLst>
                          <a:latin typeface="+mn-ea"/>
                          <a:ea typeface="+mn-ea"/>
                        </a:rPr>
                        <a:t>対象</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u="none" dirty="0">
                          <a:effectLst>
                            <a:outerShdw blurRad="38100" dist="38100" dir="2700000" algn="tl">
                              <a:srgbClr val="000000">
                                <a:alpha val="43137"/>
                              </a:srgbClr>
                            </a:outerShdw>
                          </a:effectLst>
                          <a:latin typeface="+mn-ea"/>
                          <a:ea typeface="+mn-ea"/>
                        </a:rPr>
                        <a:t>事前準備</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u="none" dirty="0">
                          <a:effectLst>
                            <a:outerShdw blurRad="38100" dist="38100" dir="2700000" algn="tl">
                              <a:srgbClr val="000000">
                                <a:alpha val="43137"/>
                              </a:srgbClr>
                            </a:outerShdw>
                          </a:effectLst>
                          <a:latin typeface="+mn-ea"/>
                          <a:ea typeface="+mn-ea"/>
                        </a:rPr>
                        <a:t>組立</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u="none" dirty="0">
                          <a:effectLst>
                            <a:outerShdw blurRad="38100" dist="38100" dir="2700000" algn="tl">
                              <a:srgbClr val="000000">
                                <a:alpha val="43137"/>
                              </a:srgbClr>
                            </a:outerShdw>
                          </a:effectLst>
                          <a:latin typeface="+mn-ea"/>
                          <a:ea typeface="+mn-ea"/>
                        </a:rPr>
                        <a:t>設定</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u="none" dirty="0">
                          <a:effectLst>
                            <a:outerShdw blurRad="38100" dist="38100" dir="2700000" algn="tl">
                              <a:srgbClr val="000000">
                                <a:alpha val="43137"/>
                              </a:srgbClr>
                            </a:outerShdw>
                          </a:effectLst>
                          <a:latin typeface="+mn-ea"/>
                          <a:ea typeface="+mn-ea"/>
                        </a:rPr>
                        <a:t>外部</a:t>
                      </a:r>
                      <a:r>
                        <a:rPr lang="en-US" altLang="ja-JP" sz="2000" u="none" dirty="0">
                          <a:effectLst>
                            <a:outerShdw blurRad="38100" dist="38100" dir="2700000" algn="tl">
                              <a:srgbClr val="000000">
                                <a:alpha val="43137"/>
                              </a:srgbClr>
                            </a:outerShdw>
                          </a:effectLst>
                          <a:latin typeface="+mn-ea"/>
                          <a:ea typeface="+mn-ea"/>
                        </a:rPr>
                        <a:t>I/O</a:t>
                      </a:r>
                      <a:r>
                        <a:rPr lang="ja-JP" altLang="en-US" sz="2000" u="none" dirty="0">
                          <a:effectLst>
                            <a:outerShdw blurRad="38100" dist="38100" dir="2700000" algn="tl">
                              <a:srgbClr val="000000">
                                <a:alpha val="43137"/>
                              </a:srgbClr>
                            </a:outerShdw>
                          </a:effectLst>
                          <a:latin typeface="+mn-ea"/>
                          <a:ea typeface="+mn-ea"/>
                        </a:rPr>
                        <a:t>配線</a:t>
                      </a:r>
                      <a:endParaRPr kumimoji="1" lang="ja-JP" altLang="en-US" sz="2000" u="none" dirty="0">
                        <a:effectLst>
                          <a:outerShdw blurRad="38100" dist="38100" dir="2700000" algn="tl">
                            <a:srgbClr val="000000">
                              <a:alpha val="43137"/>
                            </a:srgbClr>
                          </a:outerShdw>
                        </a:effectLst>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u="none" dirty="0">
                          <a:effectLst>
                            <a:outerShdw blurRad="38100" dist="38100" dir="2700000" algn="tl">
                              <a:srgbClr val="000000">
                                <a:alpha val="43137"/>
                              </a:srgbClr>
                            </a:outerShdw>
                          </a:effectLst>
                          <a:latin typeface="+mn-ea"/>
                          <a:ea typeface="+mn-ea"/>
                        </a:rPr>
                        <a:t>登録・調整</a:t>
                      </a:r>
                      <a:endParaRPr kumimoji="1" lang="ja-JP" altLang="en-US" sz="2000" u="none" dirty="0">
                        <a:effectLst>
                          <a:outerShdw blurRad="38100" dist="38100" dir="2700000" algn="tl">
                            <a:srgbClr val="000000">
                              <a:alpha val="43137"/>
                            </a:srgbClr>
                          </a:outerShdw>
                        </a:effectLst>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u="none" dirty="0">
                          <a:effectLst>
                            <a:outerShdw blurRad="38100" dist="38100" dir="2700000" algn="tl">
                              <a:srgbClr val="000000">
                                <a:alpha val="43137"/>
                              </a:srgbClr>
                            </a:outerShdw>
                          </a:effectLst>
                          <a:latin typeface="+mn-ea"/>
                          <a:ea typeface="+mn-ea"/>
                        </a:rPr>
                        <a:t>現地調整</a:t>
                      </a:r>
                      <a:endParaRPr kumimoji="1" lang="ja-JP" altLang="en-US" sz="2000" u="none" dirty="0">
                        <a:effectLst>
                          <a:outerShdw blurRad="38100" dist="38100" dir="2700000" algn="tl">
                            <a:srgbClr val="000000">
                              <a:alpha val="43137"/>
                            </a:srgbClr>
                          </a:outerShdw>
                        </a:effectLst>
                        <a:latin typeface="+mn-ea"/>
                        <a:ea typeface="+mn-ea"/>
                      </a:endParaRPr>
                    </a:p>
                  </a:txBody>
                  <a:tcPr anchor="ctr"/>
                </a:tc>
                <a:extLst>
                  <a:ext uri="{0D108BD9-81ED-4DB2-BD59-A6C34878D82A}">
                    <a16:rowId xmlns:a16="http://schemas.microsoft.com/office/drawing/2014/main" val="2155355053"/>
                  </a:ext>
                </a:extLst>
              </a:tr>
              <a:tr h="929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無線通信</a:t>
                      </a:r>
                      <a:endParaRPr kumimoji="1" lang="en-US" altLang="ja-JP" sz="2000" b="1"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ユニット</a:t>
                      </a:r>
                    </a:p>
                  </a:txBody>
                  <a:tcPr/>
                </a:tc>
                <a:tc>
                  <a:txBody>
                    <a:bodyPr/>
                    <a:lstStyle/>
                    <a:p>
                      <a:endParaRPr kumimoji="1" lang="en-US" altLang="ja-JP"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684299989"/>
                  </a:ext>
                </a:extLst>
              </a:tr>
              <a:tr h="35003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カメラ</a:t>
                      </a:r>
                    </a:p>
                    <a:p>
                      <a:endParaRPr kumimoji="1" lang="ja-JP" altLang="en-US" sz="2000" b="1" dirty="0">
                        <a:latin typeface="+mn-ea"/>
                        <a:ea typeface="+mn-ea"/>
                      </a:endParaRPr>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653830943"/>
                  </a:ext>
                </a:extLst>
              </a:tr>
              <a:tr h="1737489">
                <a:tc>
                  <a:txBody>
                    <a:bodyPr/>
                    <a:lstStyle/>
                    <a:p>
                      <a:r>
                        <a:rPr kumimoji="1" lang="en-US" altLang="ja-JP" sz="2000" b="1" dirty="0">
                          <a:latin typeface="+mn-ea"/>
                          <a:ea typeface="+mn-ea"/>
                        </a:rPr>
                        <a:t>Remo.</a:t>
                      </a:r>
                      <a:endParaRPr kumimoji="1" lang="ja-JP" altLang="en-US" sz="2000" b="1" dirty="0">
                        <a:latin typeface="+mn-ea"/>
                        <a:ea typeface="+mn-ea"/>
                      </a:endParaRPr>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935476099"/>
                  </a:ext>
                </a:extLst>
              </a:tr>
            </a:tbl>
          </a:graphicData>
        </a:graphic>
      </p:graphicFrame>
      <p:grpSp>
        <p:nvGrpSpPr>
          <p:cNvPr id="76" name="グループ化 75">
            <a:extLst>
              <a:ext uri="{FF2B5EF4-FFF2-40B4-BE49-F238E27FC236}">
                <a16:creationId xmlns:a16="http://schemas.microsoft.com/office/drawing/2014/main" id="{69A7F9F6-899D-2CAD-9568-32108633B3A1}"/>
              </a:ext>
            </a:extLst>
          </p:cNvPr>
          <p:cNvGrpSpPr/>
          <p:nvPr/>
        </p:nvGrpSpPr>
        <p:grpSpPr>
          <a:xfrm>
            <a:off x="1562581" y="1248904"/>
            <a:ext cx="12507841" cy="5551289"/>
            <a:chOff x="1268292" y="1009392"/>
            <a:chExt cx="7727542" cy="3484604"/>
          </a:xfrm>
          <a:effectLst>
            <a:outerShdw blurRad="50800" dist="38100" dir="2700000" algn="tl" rotWithShape="0">
              <a:prstClr val="black">
                <a:alpha val="40000"/>
              </a:prstClr>
            </a:outerShdw>
          </a:effectLst>
        </p:grpSpPr>
        <p:sp>
          <p:nvSpPr>
            <p:cNvPr id="23" name="正方形/長方形 22">
              <a:extLst>
                <a:ext uri="{FF2B5EF4-FFF2-40B4-BE49-F238E27FC236}">
                  <a16:creationId xmlns:a16="http://schemas.microsoft.com/office/drawing/2014/main" id="{8C9C77FF-3D90-7B6D-8FD1-E407B74B2FD7}"/>
                </a:ext>
              </a:extLst>
            </p:cNvPr>
            <p:cNvSpPr/>
            <p:nvPr/>
          </p:nvSpPr>
          <p:spPr>
            <a:xfrm>
              <a:off x="1279244" y="1889926"/>
              <a:ext cx="1152000" cy="196768"/>
            </a:xfrm>
            <a:prstGeom prst="rect">
              <a:avLst/>
            </a:prstGeom>
            <a:ln>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effectLst>
                    <a:outerShdw blurRad="38100" dist="38100" dir="2700000" algn="tl">
                      <a:srgbClr val="000000">
                        <a:alpha val="43137"/>
                      </a:srgbClr>
                    </a:outerShdw>
                  </a:effectLst>
                  <a:latin typeface="+mn-ea"/>
                </a:rPr>
                <a:t>ファーム更新</a:t>
              </a:r>
            </a:p>
          </p:txBody>
        </p:sp>
        <p:sp>
          <p:nvSpPr>
            <p:cNvPr id="36" name="正方形/長方形 35">
              <a:extLst>
                <a:ext uri="{FF2B5EF4-FFF2-40B4-BE49-F238E27FC236}">
                  <a16:creationId xmlns:a16="http://schemas.microsoft.com/office/drawing/2014/main" id="{6EC85A56-13BA-5641-1F97-116A5AA13286}"/>
                </a:ext>
              </a:extLst>
            </p:cNvPr>
            <p:cNvSpPr/>
            <p:nvPr/>
          </p:nvSpPr>
          <p:spPr>
            <a:xfrm>
              <a:off x="2570871" y="1616559"/>
              <a:ext cx="1152000" cy="196768"/>
            </a:xfrm>
            <a:prstGeom prst="rect">
              <a:avLst/>
            </a:prstGeom>
            <a:ln>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effectLst>
                    <a:outerShdw blurRad="38100" dist="38100" dir="2700000" algn="tl">
                      <a:srgbClr val="000000">
                        <a:alpha val="43137"/>
                      </a:srgbClr>
                    </a:outerShdw>
                  </a:effectLst>
                  <a:latin typeface="+mn-ea"/>
                </a:rPr>
                <a:t>カメラ</a:t>
              </a:r>
              <a:r>
                <a:rPr lang="ja-JP" altLang="en-US" sz="1200" b="1" dirty="0">
                  <a:effectLst>
                    <a:outerShdw blurRad="38100" dist="38100" dir="2700000" algn="tl">
                      <a:srgbClr val="000000">
                        <a:alpha val="43137"/>
                      </a:srgbClr>
                    </a:outerShdw>
                  </a:effectLst>
                  <a:latin typeface="+mn-ea"/>
                </a:rPr>
                <a:t>と</a:t>
              </a:r>
              <a:r>
                <a:rPr kumimoji="1" lang="ja-JP" altLang="en-US" sz="1200" b="1" dirty="0">
                  <a:effectLst>
                    <a:outerShdw blurRad="38100" dist="38100" dir="2700000" algn="tl">
                      <a:srgbClr val="000000">
                        <a:alpha val="43137"/>
                      </a:srgbClr>
                    </a:outerShdw>
                  </a:effectLst>
                  <a:latin typeface="+mn-ea"/>
                </a:rPr>
                <a:t>無線</a:t>
              </a:r>
              <a:r>
                <a:rPr kumimoji="1" lang="en-US" altLang="ja-JP" sz="1200" b="1" dirty="0">
                  <a:effectLst>
                    <a:outerShdw blurRad="38100" dist="38100" dir="2700000" algn="tl">
                      <a:srgbClr val="000000">
                        <a:alpha val="43137"/>
                      </a:srgbClr>
                    </a:outerShdw>
                  </a:effectLst>
                  <a:latin typeface="+mn-ea"/>
                </a:rPr>
                <a:t>U</a:t>
              </a:r>
              <a:r>
                <a:rPr lang="ja-JP" altLang="en-US" sz="1200" b="1" dirty="0">
                  <a:effectLst>
                    <a:outerShdw blurRad="38100" dist="38100" dir="2700000" algn="tl">
                      <a:srgbClr val="000000">
                        <a:alpha val="43137"/>
                      </a:srgbClr>
                    </a:outerShdw>
                  </a:effectLst>
                  <a:latin typeface="+mn-ea"/>
                </a:rPr>
                <a:t> </a:t>
              </a:r>
              <a:r>
                <a:rPr kumimoji="1" lang="ja-JP" altLang="en-US" sz="1200" b="1" dirty="0">
                  <a:effectLst>
                    <a:outerShdw blurRad="38100" dist="38100" dir="2700000" algn="tl">
                      <a:srgbClr val="000000">
                        <a:alpha val="43137"/>
                      </a:srgbClr>
                    </a:outerShdw>
                  </a:effectLst>
                  <a:latin typeface="+mn-ea"/>
                </a:rPr>
                <a:t>固定</a:t>
              </a:r>
            </a:p>
          </p:txBody>
        </p:sp>
        <p:sp>
          <p:nvSpPr>
            <p:cNvPr id="37" name="正方形/長方形 36">
              <a:extLst>
                <a:ext uri="{FF2B5EF4-FFF2-40B4-BE49-F238E27FC236}">
                  <a16:creationId xmlns:a16="http://schemas.microsoft.com/office/drawing/2014/main" id="{46891ABB-CE7F-D216-52F3-B6995311B3AD}"/>
                </a:ext>
              </a:extLst>
            </p:cNvPr>
            <p:cNvSpPr/>
            <p:nvPr/>
          </p:nvSpPr>
          <p:spPr>
            <a:xfrm>
              <a:off x="1288239" y="2179386"/>
              <a:ext cx="1152000" cy="196768"/>
            </a:xfrm>
            <a:prstGeom prst="rect">
              <a:avLst/>
            </a:prstGeom>
            <a:ln>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a:effectLst>
                    <a:outerShdw blurRad="38100" dist="38100" dir="2700000" algn="tl">
                      <a:srgbClr val="000000">
                        <a:alpha val="43137"/>
                      </a:srgbClr>
                    </a:outerShdw>
                  </a:effectLst>
                  <a:latin typeface="+mn-ea"/>
                </a:rPr>
                <a:t>SD</a:t>
              </a:r>
              <a:r>
                <a:rPr kumimoji="1" lang="ja-JP" altLang="en-US" sz="1200" b="1" dirty="0">
                  <a:effectLst>
                    <a:outerShdw blurRad="38100" dist="38100" dir="2700000" algn="tl">
                      <a:srgbClr val="000000">
                        <a:alpha val="43137"/>
                      </a:srgbClr>
                    </a:outerShdw>
                  </a:effectLst>
                  <a:latin typeface="+mn-ea"/>
                </a:rPr>
                <a:t>挿入</a:t>
              </a:r>
            </a:p>
          </p:txBody>
        </p:sp>
        <p:sp>
          <p:nvSpPr>
            <p:cNvPr id="38" name="正方形/長方形 37">
              <a:extLst>
                <a:ext uri="{FF2B5EF4-FFF2-40B4-BE49-F238E27FC236}">
                  <a16:creationId xmlns:a16="http://schemas.microsoft.com/office/drawing/2014/main" id="{91A81F5F-6587-8EF7-09C8-6F27F5FC4B7B}"/>
                </a:ext>
              </a:extLst>
            </p:cNvPr>
            <p:cNvSpPr/>
            <p:nvPr/>
          </p:nvSpPr>
          <p:spPr>
            <a:xfrm>
              <a:off x="2570871" y="1052156"/>
              <a:ext cx="1152000" cy="196768"/>
            </a:xfrm>
            <a:prstGeom prst="rect">
              <a:avLst/>
            </a:prstGeom>
            <a:ln>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a:effectLst>
                    <a:outerShdw blurRad="38100" dist="38100" dir="2700000" algn="tl">
                      <a:srgbClr val="000000">
                        <a:alpha val="43137"/>
                      </a:srgbClr>
                    </a:outerShdw>
                  </a:effectLst>
                  <a:latin typeface="+mn-ea"/>
                </a:rPr>
                <a:t>SIM</a:t>
              </a:r>
              <a:r>
                <a:rPr kumimoji="1" lang="ja-JP" altLang="en-US" sz="1200" b="1" dirty="0">
                  <a:effectLst>
                    <a:outerShdw blurRad="38100" dist="38100" dir="2700000" algn="tl">
                      <a:srgbClr val="000000">
                        <a:alpha val="43137"/>
                      </a:srgbClr>
                    </a:outerShdw>
                  </a:effectLst>
                  <a:latin typeface="+mn-ea"/>
                </a:rPr>
                <a:t>挿入</a:t>
              </a:r>
            </a:p>
          </p:txBody>
        </p:sp>
        <p:sp>
          <p:nvSpPr>
            <p:cNvPr id="39" name="正方形/長方形 38">
              <a:extLst>
                <a:ext uri="{FF2B5EF4-FFF2-40B4-BE49-F238E27FC236}">
                  <a16:creationId xmlns:a16="http://schemas.microsoft.com/office/drawing/2014/main" id="{74A65400-FC76-C286-ED4B-2D8122214FCF}"/>
                </a:ext>
              </a:extLst>
            </p:cNvPr>
            <p:cNvSpPr/>
            <p:nvPr/>
          </p:nvSpPr>
          <p:spPr>
            <a:xfrm>
              <a:off x="3836281" y="1036344"/>
              <a:ext cx="1152000" cy="196768"/>
            </a:xfrm>
            <a:prstGeom prst="rect">
              <a:avLst/>
            </a:prstGeom>
            <a:ln>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effectLst>
                    <a:outerShdw blurRad="38100" dist="38100" dir="2700000" algn="tl">
                      <a:srgbClr val="000000">
                        <a:alpha val="43137"/>
                      </a:srgbClr>
                    </a:outerShdw>
                  </a:effectLst>
                  <a:latin typeface="+mn-ea"/>
                </a:rPr>
                <a:t>ユーザ設定 </a:t>
              </a:r>
              <a:endParaRPr kumimoji="1" lang="ja-JP" altLang="en-US" sz="1200" b="1" dirty="0">
                <a:effectLst>
                  <a:outerShdw blurRad="38100" dist="38100" dir="2700000" algn="tl">
                    <a:srgbClr val="000000">
                      <a:alpha val="43137"/>
                    </a:srgbClr>
                  </a:outerShdw>
                </a:effectLst>
                <a:latin typeface="+mn-ea"/>
              </a:endParaRPr>
            </a:p>
          </p:txBody>
        </p:sp>
        <p:sp>
          <p:nvSpPr>
            <p:cNvPr id="40" name="正方形/長方形 39">
              <a:extLst>
                <a:ext uri="{FF2B5EF4-FFF2-40B4-BE49-F238E27FC236}">
                  <a16:creationId xmlns:a16="http://schemas.microsoft.com/office/drawing/2014/main" id="{59D54466-541E-A1ED-5771-86717CAEEAEA}"/>
                </a:ext>
              </a:extLst>
            </p:cNvPr>
            <p:cNvSpPr/>
            <p:nvPr/>
          </p:nvSpPr>
          <p:spPr>
            <a:xfrm>
              <a:off x="3836281" y="1301258"/>
              <a:ext cx="1152000" cy="196768"/>
            </a:xfrm>
            <a:prstGeom prst="rect">
              <a:avLst/>
            </a:prstGeom>
            <a:ln>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effectLst>
                    <a:outerShdw blurRad="38100" dist="38100" dir="2700000" algn="tl">
                      <a:srgbClr val="000000">
                        <a:alpha val="43137"/>
                      </a:srgbClr>
                    </a:outerShdw>
                  </a:effectLst>
                  <a:latin typeface="+mn-ea"/>
                </a:rPr>
                <a:t>APN</a:t>
              </a:r>
              <a:r>
                <a:rPr lang="ja-JP" altLang="en-US" sz="1200" b="1" dirty="0">
                  <a:effectLst>
                    <a:outerShdw blurRad="38100" dist="38100" dir="2700000" algn="tl">
                      <a:srgbClr val="000000">
                        <a:alpha val="43137"/>
                      </a:srgbClr>
                    </a:outerShdw>
                  </a:effectLst>
                  <a:latin typeface="+mn-ea"/>
                </a:rPr>
                <a:t>設定</a:t>
              </a:r>
              <a:endParaRPr kumimoji="1" lang="ja-JP" altLang="en-US" sz="1200" b="1" dirty="0">
                <a:effectLst>
                  <a:outerShdw blurRad="38100" dist="38100" dir="2700000" algn="tl">
                    <a:srgbClr val="000000">
                      <a:alpha val="43137"/>
                    </a:srgbClr>
                  </a:outerShdw>
                </a:effectLst>
                <a:latin typeface="+mn-ea"/>
              </a:endParaRPr>
            </a:p>
          </p:txBody>
        </p:sp>
        <p:sp>
          <p:nvSpPr>
            <p:cNvPr id="41" name="正方形/長方形 40">
              <a:extLst>
                <a:ext uri="{FF2B5EF4-FFF2-40B4-BE49-F238E27FC236}">
                  <a16:creationId xmlns:a16="http://schemas.microsoft.com/office/drawing/2014/main" id="{D6A07497-E2DB-6928-582C-75CE3BED0E4C}"/>
                </a:ext>
              </a:extLst>
            </p:cNvPr>
            <p:cNvSpPr/>
            <p:nvPr/>
          </p:nvSpPr>
          <p:spPr>
            <a:xfrm>
              <a:off x="3836281" y="1632404"/>
              <a:ext cx="1152000" cy="196768"/>
            </a:xfrm>
            <a:prstGeom prst="rect">
              <a:avLst/>
            </a:prstGeom>
            <a:ln>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effectLst>
                    <a:outerShdw blurRad="38100" dist="38100" dir="2700000" algn="tl">
                      <a:srgbClr val="000000">
                        <a:alpha val="43137"/>
                      </a:srgbClr>
                    </a:outerShdw>
                  </a:effectLst>
                  <a:latin typeface="+mn-ea"/>
                </a:rPr>
                <a:t>ユーザ設定</a:t>
              </a:r>
              <a:endParaRPr kumimoji="1" lang="ja-JP" altLang="en-US" sz="1200" b="1" dirty="0">
                <a:effectLst>
                  <a:outerShdw blurRad="38100" dist="38100" dir="2700000" algn="tl">
                    <a:srgbClr val="000000">
                      <a:alpha val="43137"/>
                    </a:srgbClr>
                  </a:outerShdw>
                </a:effectLst>
                <a:latin typeface="+mn-ea"/>
              </a:endParaRPr>
            </a:p>
          </p:txBody>
        </p:sp>
        <p:sp>
          <p:nvSpPr>
            <p:cNvPr id="42" name="正方形/長方形 41">
              <a:extLst>
                <a:ext uri="{FF2B5EF4-FFF2-40B4-BE49-F238E27FC236}">
                  <a16:creationId xmlns:a16="http://schemas.microsoft.com/office/drawing/2014/main" id="{754D80CD-3185-21E3-E3F8-FDB185A50885}"/>
                </a:ext>
              </a:extLst>
            </p:cNvPr>
            <p:cNvSpPr/>
            <p:nvPr/>
          </p:nvSpPr>
          <p:spPr>
            <a:xfrm>
              <a:off x="5164402" y="1027848"/>
              <a:ext cx="1152000" cy="196768"/>
            </a:xfrm>
            <a:prstGeom prst="rect">
              <a:avLst/>
            </a:prstGeom>
            <a:ln>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effectLst>
                    <a:outerShdw blurRad="38100" dist="38100" dir="2700000" algn="tl">
                      <a:srgbClr val="000000">
                        <a:alpha val="43137"/>
                      </a:srgbClr>
                    </a:outerShdw>
                  </a:effectLst>
                  <a:latin typeface="+mn-ea"/>
                </a:rPr>
                <a:t>外部</a:t>
              </a:r>
              <a:r>
                <a:rPr kumimoji="1" lang="en-US" altLang="ja-JP" sz="1200" b="1" dirty="0">
                  <a:effectLst>
                    <a:outerShdw blurRad="38100" dist="38100" dir="2700000" algn="tl">
                      <a:srgbClr val="000000">
                        <a:alpha val="43137"/>
                      </a:srgbClr>
                    </a:outerShdw>
                  </a:effectLst>
                  <a:latin typeface="+mn-ea"/>
                </a:rPr>
                <a:t>I/O</a:t>
              </a:r>
              <a:r>
                <a:rPr kumimoji="1" lang="ja-JP" altLang="en-US" sz="1200" b="1" dirty="0">
                  <a:effectLst>
                    <a:outerShdw blurRad="38100" dist="38100" dir="2700000" algn="tl">
                      <a:srgbClr val="000000">
                        <a:alpha val="43137"/>
                      </a:srgbClr>
                    </a:outerShdw>
                  </a:effectLst>
                  <a:latin typeface="+mn-ea"/>
                </a:rPr>
                <a:t>接続</a:t>
              </a:r>
            </a:p>
          </p:txBody>
        </p:sp>
        <p:sp>
          <p:nvSpPr>
            <p:cNvPr id="43" name="正方形/長方形 42">
              <a:extLst>
                <a:ext uri="{FF2B5EF4-FFF2-40B4-BE49-F238E27FC236}">
                  <a16:creationId xmlns:a16="http://schemas.microsoft.com/office/drawing/2014/main" id="{AED35628-A8A3-9CD3-2200-5E408182912E}"/>
                </a:ext>
              </a:extLst>
            </p:cNvPr>
            <p:cNvSpPr/>
            <p:nvPr/>
          </p:nvSpPr>
          <p:spPr>
            <a:xfrm>
              <a:off x="6504945" y="1819119"/>
              <a:ext cx="1152000" cy="196768"/>
            </a:xfrm>
            <a:prstGeom prst="rect">
              <a:avLst/>
            </a:prstGeom>
            <a:ln>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a:effectLst>
                    <a:outerShdw blurRad="38100" dist="38100" dir="2700000" algn="tl">
                      <a:srgbClr val="000000">
                        <a:alpha val="43137"/>
                      </a:srgbClr>
                    </a:outerShdw>
                  </a:effectLst>
                  <a:latin typeface="+mn-ea"/>
                </a:rPr>
                <a:t>Remo.</a:t>
              </a:r>
              <a:r>
                <a:rPr kumimoji="1" lang="ja-JP" altLang="en-US" sz="1200" b="1" dirty="0">
                  <a:effectLst>
                    <a:outerShdw blurRad="38100" dist="38100" dir="2700000" algn="tl">
                      <a:srgbClr val="000000">
                        <a:alpha val="43137"/>
                      </a:srgbClr>
                    </a:outerShdw>
                  </a:effectLst>
                  <a:latin typeface="+mn-ea"/>
                </a:rPr>
                <a:t>登録</a:t>
              </a:r>
            </a:p>
          </p:txBody>
        </p:sp>
        <p:sp>
          <p:nvSpPr>
            <p:cNvPr id="44" name="正方形/長方形 43">
              <a:extLst>
                <a:ext uri="{FF2B5EF4-FFF2-40B4-BE49-F238E27FC236}">
                  <a16:creationId xmlns:a16="http://schemas.microsoft.com/office/drawing/2014/main" id="{49404103-E61F-D0D3-4200-287D35C1A83A}"/>
                </a:ext>
              </a:extLst>
            </p:cNvPr>
            <p:cNvSpPr/>
            <p:nvPr/>
          </p:nvSpPr>
          <p:spPr>
            <a:xfrm>
              <a:off x="3836281" y="1922393"/>
              <a:ext cx="1152000" cy="256993"/>
            </a:xfrm>
            <a:prstGeom prst="rect">
              <a:avLst/>
            </a:prstGeom>
            <a:ln>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effectLst>
                    <a:outerShdw blurRad="38100" dist="38100" dir="2700000" algn="tl">
                      <a:srgbClr val="000000">
                        <a:alpha val="43137"/>
                      </a:srgbClr>
                    </a:outerShdw>
                  </a:effectLst>
                  <a:latin typeface="+mn-ea"/>
                </a:rPr>
                <a:t>無線</a:t>
              </a:r>
              <a:r>
                <a:rPr kumimoji="1" lang="en-US" altLang="ja-JP" sz="1200" b="1" dirty="0">
                  <a:effectLst>
                    <a:outerShdw blurRad="38100" dist="38100" dir="2700000" algn="tl">
                      <a:srgbClr val="000000">
                        <a:alpha val="43137"/>
                      </a:srgbClr>
                    </a:outerShdw>
                  </a:effectLst>
                  <a:latin typeface="+mn-ea"/>
                </a:rPr>
                <a:t>LED</a:t>
              </a:r>
              <a:r>
                <a:rPr lang="ja-JP" altLang="en-US" sz="1200" b="1" dirty="0">
                  <a:effectLst>
                    <a:outerShdw blurRad="38100" dist="38100" dir="2700000" algn="tl">
                      <a:srgbClr val="000000">
                        <a:alpha val="43137"/>
                      </a:srgbClr>
                    </a:outerShdw>
                  </a:effectLst>
                  <a:latin typeface="+mn-ea"/>
                </a:rPr>
                <a:t>設定</a:t>
              </a:r>
              <a:endParaRPr lang="en-US" altLang="ja-JP" sz="1200" b="1" dirty="0">
                <a:effectLst>
                  <a:outerShdw blurRad="38100" dist="38100" dir="2700000" algn="tl">
                    <a:srgbClr val="000000">
                      <a:alpha val="43137"/>
                    </a:srgbClr>
                  </a:outerShdw>
                </a:effectLst>
                <a:latin typeface="+mn-ea"/>
              </a:endParaRPr>
            </a:p>
            <a:p>
              <a:r>
                <a:rPr lang="en-US" altLang="ja-JP" sz="1200" b="1" dirty="0">
                  <a:effectLst>
                    <a:outerShdw blurRad="38100" dist="38100" dir="2700000" algn="tl">
                      <a:srgbClr val="000000">
                        <a:alpha val="43137"/>
                      </a:srgbClr>
                    </a:outerShdw>
                  </a:effectLst>
                  <a:latin typeface="+mn-ea"/>
                </a:rPr>
                <a:t>※PTZ</a:t>
              </a:r>
              <a:r>
                <a:rPr kumimoji="1" lang="ja-JP" altLang="en-US" sz="1200" b="1" dirty="0">
                  <a:effectLst>
                    <a:outerShdw blurRad="38100" dist="38100" dir="2700000" algn="tl">
                      <a:srgbClr val="000000">
                        <a:alpha val="43137"/>
                      </a:srgbClr>
                    </a:outerShdw>
                  </a:effectLst>
                  <a:latin typeface="+mn-ea"/>
                </a:rPr>
                <a:t>カメラのみ実施</a:t>
              </a:r>
            </a:p>
          </p:txBody>
        </p:sp>
        <p:sp>
          <p:nvSpPr>
            <p:cNvPr id="45" name="正方形/長方形 44">
              <a:extLst>
                <a:ext uri="{FF2B5EF4-FFF2-40B4-BE49-F238E27FC236}">
                  <a16:creationId xmlns:a16="http://schemas.microsoft.com/office/drawing/2014/main" id="{9FC5DF18-790B-1929-C928-E7EAF5E0011A}"/>
                </a:ext>
              </a:extLst>
            </p:cNvPr>
            <p:cNvSpPr/>
            <p:nvPr/>
          </p:nvSpPr>
          <p:spPr>
            <a:xfrm>
              <a:off x="6504945" y="2044016"/>
              <a:ext cx="1152000" cy="196768"/>
            </a:xfrm>
            <a:prstGeom prst="rect">
              <a:avLst/>
            </a:prstGeom>
            <a:ln>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effectLst>
                    <a:outerShdw blurRad="38100" dist="38100" dir="2700000" algn="tl">
                      <a:srgbClr val="000000">
                        <a:alpha val="43137"/>
                      </a:srgbClr>
                    </a:outerShdw>
                  </a:effectLst>
                  <a:latin typeface="+mn-ea"/>
                </a:rPr>
                <a:t>配信設定</a:t>
              </a:r>
            </a:p>
          </p:txBody>
        </p:sp>
        <p:sp>
          <p:nvSpPr>
            <p:cNvPr id="46" name="正方形/長方形 45">
              <a:extLst>
                <a:ext uri="{FF2B5EF4-FFF2-40B4-BE49-F238E27FC236}">
                  <a16:creationId xmlns:a16="http://schemas.microsoft.com/office/drawing/2014/main" id="{454D6FBE-5EBD-DEAC-3903-CCAE0E8EF548}"/>
                </a:ext>
              </a:extLst>
            </p:cNvPr>
            <p:cNvSpPr/>
            <p:nvPr/>
          </p:nvSpPr>
          <p:spPr>
            <a:xfrm>
              <a:off x="6504945" y="2267361"/>
              <a:ext cx="1152000" cy="196768"/>
            </a:xfrm>
            <a:prstGeom prst="rect">
              <a:avLst/>
            </a:prstGeom>
            <a:ln>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effectLst>
                    <a:outerShdw blurRad="38100" dist="38100" dir="2700000" algn="tl">
                      <a:srgbClr val="000000">
                        <a:alpha val="43137"/>
                      </a:srgbClr>
                    </a:outerShdw>
                  </a:effectLst>
                  <a:latin typeface="+mn-ea"/>
                </a:rPr>
                <a:t>SD</a:t>
              </a:r>
              <a:r>
                <a:rPr kumimoji="1" lang="ja-JP" altLang="en-US" sz="1200" b="1" dirty="0">
                  <a:effectLst>
                    <a:outerShdw blurRad="38100" dist="38100" dir="2700000" algn="tl">
                      <a:srgbClr val="000000">
                        <a:alpha val="43137"/>
                      </a:srgbClr>
                    </a:outerShdw>
                  </a:effectLst>
                  <a:latin typeface="+mn-ea"/>
                </a:rPr>
                <a:t>設定</a:t>
              </a:r>
            </a:p>
          </p:txBody>
        </p:sp>
        <p:sp>
          <p:nvSpPr>
            <p:cNvPr id="47" name="正方形/長方形 46">
              <a:extLst>
                <a:ext uri="{FF2B5EF4-FFF2-40B4-BE49-F238E27FC236}">
                  <a16:creationId xmlns:a16="http://schemas.microsoft.com/office/drawing/2014/main" id="{48CDE628-8272-4B4D-B805-84F8233250FD}"/>
                </a:ext>
              </a:extLst>
            </p:cNvPr>
            <p:cNvSpPr/>
            <p:nvPr/>
          </p:nvSpPr>
          <p:spPr>
            <a:xfrm>
              <a:off x="7827969" y="4045754"/>
              <a:ext cx="1152000" cy="196768"/>
            </a:xfrm>
            <a:prstGeom prst="rect">
              <a:avLst/>
            </a:prstGeom>
            <a:ln>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effectLst>
                    <a:outerShdw blurRad="38100" dist="38100" dir="2700000" algn="tl">
                      <a:srgbClr val="000000">
                        <a:alpha val="43137"/>
                      </a:srgbClr>
                    </a:outerShdw>
                  </a:effectLst>
                  <a:latin typeface="+mn-ea"/>
                </a:rPr>
                <a:t>スマホ登録（契約</a:t>
              </a:r>
              <a:r>
                <a:rPr lang="en-US" altLang="ja-JP" sz="1200" b="1" dirty="0">
                  <a:effectLst>
                    <a:outerShdw blurRad="38100" dist="38100" dir="2700000" algn="tl">
                      <a:srgbClr val="000000">
                        <a:alpha val="43137"/>
                      </a:srgbClr>
                    </a:outerShdw>
                  </a:effectLst>
                  <a:latin typeface="+mn-ea"/>
                </a:rPr>
                <a:t>User</a:t>
              </a:r>
              <a:r>
                <a:rPr lang="ja-JP" altLang="en-US" sz="1200" b="1" dirty="0">
                  <a:effectLst>
                    <a:outerShdw blurRad="38100" dist="38100" dir="2700000" algn="tl">
                      <a:srgbClr val="000000">
                        <a:alpha val="43137"/>
                      </a:srgbClr>
                    </a:outerShdw>
                  </a:effectLst>
                  <a:latin typeface="+mn-ea"/>
                </a:rPr>
                <a:t>）</a:t>
              </a:r>
              <a:endParaRPr kumimoji="1" lang="ja-JP" altLang="en-US" sz="1200" b="1" dirty="0">
                <a:effectLst>
                  <a:outerShdw blurRad="38100" dist="38100" dir="2700000" algn="tl">
                    <a:srgbClr val="000000">
                      <a:alpha val="43137"/>
                    </a:srgbClr>
                  </a:outerShdw>
                </a:effectLst>
                <a:latin typeface="+mn-ea"/>
              </a:endParaRPr>
            </a:p>
          </p:txBody>
        </p:sp>
        <p:sp>
          <p:nvSpPr>
            <p:cNvPr id="48" name="正方形/長方形 47">
              <a:extLst>
                <a:ext uri="{FF2B5EF4-FFF2-40B4-BE49-F238E27FC236}">
                  <a16:creationId xmlns:a16="http://schemas.microsoft.com/office/drawing/2014/main" id="{CCE6577F-B11B-BDCC-35F8-93093BCB9AE1}"/>
                </a:ext>
              </a:extLst>
            </p:cNvPr>
            <p:cNvSpPr/>
            <p:nvPr/>
          </p:nvSpPr>
          <p:spPr>
            <a:xfrm>
              <a:off x="7838354" y="1579647"/>
              <a:ext cx="1152000" cy="196768"/>
            </a:xfrm>
            <a:prstGeom prst="rect">
              <a:avLst/>
            </a:prstGeom>
            <a:ln>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effectLst>
                    <a:outerShdw blurRad="38100" dist="38100" dir="2700000" algn="tl">
                      <a:srgbClr val="000000">
                        <a:alpha val="43137"/>
                      </a:srgbClr>
                    </a:outerShdw>
                  </a:effectLst>
                  <a:latin typeface="+mn-ea"/>
                </a:rPr>
                <a:t>取付・画角合せ</a:t>
              </a:r>
              <a:endParaRPr kumimoji="1" lang="ja-JP" altLang="en-US" sz="1200" b="1" dirty="0">
                <a:effectLst>
                  <a:outerShdw blurRad="38100" dist="38100" dir="2700000" algn="tl">
                    <a:srgbClr val="000000">
                      <a:alpha val="43137"/>
                    </a:srgbClr>
                  </a:outerShdw>
                </a:effectLst>
                <a:latin typeface="+mn-ea"/>
              </a:endParaRPr>
            </a:p>
          </p:txBody>
        </p:sp>
        <p:sp>
          <p:nvSpPr>
            <p:cNvPr id="49" name="正方形/長方形 48">
              <a:extLst>
                <a:ext uri="{FF2B5EF4-FFF2-40B4-BE49-F238E27FC236}">
                  <a16:creationId xmlns:a16="http://schemas.microsoft.com/office/drawing/2014/main" id="{14935F3B-B2AE-EF98-6F13-CB0AC770AC0C}"/>
                </a:ext>
              </a:extLst>
            </p:cNvPr>
            <p:cNvSpPr/>
            <p:nvPr/>
          </p:nvSpPr>
          <p:spPr>
            <a:xfrm>
              <a:off x="7838354" y="1826218"/>
              <a:ext cx="1152000" cy="203558"/>
            </a:xfrm>
            <a:prstGeom prst="rect">
              <a:avLst/>
            </a:prstGeom>
            <a:ln>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effectLst>
                    <a:outerShdw blurRad="38100" dist="38100" dir="2700000" algn="tl">
                      <a:srgbClr val="000000">
                        <a:alpha val="43137"/>
                      </a:srgbClr>
                    </a:outerShdw>
                  </a:effectLst>
                  <a:latin typeface="+mn-ea"/>
                </a:rPr>
                <a:t>プリセット本登録</a:t>
              </a:r>
              <a:endParaRPr kumimoji="1" lang="ja-JP" altLang="en-US" sz="1200" b="1" dirty="0">
                <a:effectLst>
                  <a:outerShdw blurRad="38100" dist="38100" dir="2700000" algn="tl">
                    <a:srgbClr val="000000">
                      <a:alpha val="43137"/>
                    </a:srgbClr>
                  </a:outerShdw>
                </a:effectLst>
                <a:latin typeface="+mn-ea"/>
              </a:endParaRPr>
            </a:p>
          </p:txBody>
        </p:sp>
        <p:sp>
          <p:nvSpPr>
            <p:cNvPr id="50" name="正方形/長方形 49">
              <a:extLst>
                <a:ext uri="{FF2B5EF4-FFF2-40B4-BE49-F238E27FC236}">
                  <a16:creationId xmlns:a16="http://schemas.microsoft.com/office/drawing/2014/main" id="{AA8CC3F6-CC27-B408-6D83-EBB1F09553E7}"/>
                </a:ext>
              </a:extLst>
            </p:cNvPr>
            <p:cNvSpPr/>
            <p:nvPr/>
          </p:nvSpPr>
          <p:spPr>
            <a:xfrm>
              <a:off x="6504945" y="1593887"/>
              <a:ext cx="1152000" cy="196768"/>
            </a:xfrm>
            <a:prstGeom prst="rect">
              <a:avLst/>
            </a:prstGeom>
            <a:ln>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a:effectLst>
                    <a:outerShdw blurRad="38100" dist="38100" dir="2700000" algn="tl">
                      <a:srgbClr val="000000">
                        <a:alpha val="43137"/>
                      </a:srgbClr>
                    </a:outerShdw>
                  </a:effectLst>
                  <a:latin typeface="+mn-ea"/>
                </a:rPr>
                <a:t>NTP</a:t>
              </a:r>
              <a:r>
                <a:rPr kumimoji="1" lang="ja-JP" altLang="en-US" sz="1200" b="1" dirty="0">
                  <a:effectLst>
                    <a:outerShdw blurRad="38100" dist="38100" dir="2700000" algn="tl">
                      <a:srgbClr val="000000">
                        <a:alpha val="43137"/>
                      </a:srgbClr>
                    </a:outerShdw>
                  </a:effectLst>
                  <a:latin typeface="+mn-ea"/>
                </a:rPr>
                <a:t>設定</a:t>
              </a:r>
            </a:p>
          </p:txBody>
        </p:sp>
        <p:sp>
          <p:nvSpPr>
            <p:cNvPr id="51" name="正方形/長方形 50">
              <a:extLst>
                <a:ext uri="{FF2B5EF4-FFF2-40B4-BE49-F238E27FC236}">
                  <a16:creationId xmlns:a16="http://schemas.microsoft.com/office/drawing/2014/main" id="{9B961BC9-E8B7-E03C-D001-D759F497B4DA}"/>
                </a:ext>
              </a:extLst>
            </p:cNvPr>
            <p:cNvSpPr/>
            <p:nvPr/>
          </p:nvSpPr>
          <p:spPr>
            <a:xfrm>
              <a:off x="6504947" y="3794280"/>
              <a:ext cx="1152000" cy="196768"/>
            </a:xfrm>
            <a:prstGeom prst="rect">
              <a:avLst/>
            </a:prstGeom>
            <a:ln>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effectLst>
                    <a:outerShdw blurRad="38100" dist="38100" dir="2700000" algn="tl">
                      <a:srgbClr val="000000">
                        <a:alpha val="43137"/>
                      </a:srgbClr>
                    </a:outerShdw>
                  </a:effectLst>
                  <a:latin typeface="+mn-ea"/>
                </a:rPr>
                <a:t>カメラタイトル</a:t>
              </a:r>
            </a:p>
          </p:txBody>
        </p:sp>
        <p:sp>
          <p:nvSpPr>
            <p:cNvPr id="52" name="正方形/長方形 51">
              <a:extLst>
                <a:ext uri="{FF2B5EF4-FFF2-40B4-BE49-F238E27FC236}">
                  <a16:creationId xmlns:a16="http://schemas.microsoft.com/office/drawing/2014/main" id="{E4248456-65F3-42A1-F88B-EC825599FC2F}"/>
                </a:ext>
              </a:extLst>
            </p:cNvPr>
            <p:cNvSpPr/>
            <p:nvPr/>
          </p:nvSpPr>
          <p:spPr>
            <a:xfrm>
              <a:off x="6504944" y="2983105"/>
              <a:ext cx="1152000" cy="196768"/>
            </a:xfrm>
            <a:prstGeom prst="rect">
              <a:avLst/>
            </a:prstGeom>
            <a:ln>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effectLst>
                    <a:outerShdw blurRad="38100" dist="38100" dir="2700000" algn="tl">
                      <a:srgbClr val="000000">
                        <a:alpha val="43137"/>
                      </a:srgbClr>
                    </a:outerShdw>
                  </a:effectLst>
                  <a:latin typeface="+mn-ea"/>
                </a:rPr>
                <a:t>再生</a:t>
              </a:r>
              <a:r>
                <a:rPr kumimoji="1" lang="ja-JP" altLang="en-US" sz="1200" b="1" dirty="0">
                  <a:effectLst>
                    <a:outerShdw blurRad="38100" dist="38100" dir="2700000" algn="tl">
                      <a:srgbClr val="000000">
                        <a:alpha val="43137"/>
                      </a:srgbClr>
                    </a:outerShdw>
                  </a:effectLst>
                  <a:latin typeface="+mn-ea"/>
                </a:rPr>
                <a:t>確認</a:t>
              </a:r>
            </a:p>
          </p:txBody>
        </p:sp>
        <p:sp>
          <p:nvSpPr>
            <p:cNvPr id="53" name="正方形/長方形 52">
              <a:extLst>
                <a:ext uri="{FF2B5EF4-FFF2-40B4-BE49-F238E27FC236}">
                  <a16:creationId xmlns:a16="http://schemas.microsoft.com/office/drawing/2014/main" id="{9A4F9A5B-DA51-1FDE-35BA-0483CAEB998A}"/>
                </a:ext>
              </a:extLst>
            </p:cNvPr>
            <p:cNvSpPr/>
            <p:nvPr/>
          </p:nvSpPr>
          <p:spPr>
            <a:xfrm>
              <a:off x="6504945" y="2511774"/>
              <a:ext cx="1152000" cy="196768"/>
            </a:xfrm>
            <a:prstGeom prst="rect">
              <a:avLst/>
            </a:prstGeom>
            <a:ln>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effectLst>
                    <a:outerShdw blurRad="38100" dist="38100" dir="2700000" algn="tl">
                      <a:srgbClr val="000000">
                        <a:alpha val="43137"/>
                      </a:srgbClr>
                    </a:outerShdw>
                  </a:effectLst>
                  <a:latin typeface="+mn-ea"/>
                </a:rPr>
                <a:t>録画</a:t>
              </a:r>
              <a:r>
                <a:rPr kumimoji="1" lang="ja-JP" altLang="en-US" sz="1200" b="1" dirty="0">
                  <a:effectLst>
                    <a:outerShdw blurRad="38100" dist="38100" dir="2700000" algn="tl">
                      <a:srgbClr val="000000">
                        <a:alpha val="43137"/>
                      </a:srgbClr>
                    </a:outerShdw>
                  </a:effectLst>
                  <a:latin typeface="+mn-ea"/>
                </a:rPr>
                <a:t>設定</a:t>
              </a:r>
            </a:p>
          </p:txBody>
        </p:sp>
        <p:sp>
          <p:nvSpPr>
            <p:cNvPr id="54" name="正方形/長方形 53">
              <a:extLst>
                <a:ext uri="{FF2B5EF4-FFF2-40B4-BE49-F238E27FC236}">
                  <a16:creationId xmlns:a16="http://schemas.microsoft.com/office/drawing/2014/main" id="{624B2AA8-E893-6FFB-C52C-9E5F74FA1BBC}"/>
                </a:ext>
              </a:extLst>
            </p:cNvPr>
            <p:cNvSpPr/>
            <p:nvPr/>
          </p:nvSpPr>
          <p:spPr>
            <a:xfrm>
              <a:off x="1293723" y="1042734"/>
              <a:ext cx="1152000" cy="363764"/>
            </a:xfrm>
            <a:prstGeom prst="rect">
              <a:avLst/>
            </a:prstGeom>
            <a:ln>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effectLst>
                    <a:outerShdw blurRad="38100" dist="38100" dir="2700000" algn="tl">
                      <a:srgbClr val="000000">
                        <a:alpha val="43137"/>
                      </a:srgbClr>
                    </a:outerShdw>
                  </a:effectLst>
                  <a:latin typeface="+mn-ea"/>
                </a:rPr>
                <a:t>外部</a:t>
              </a:r>
              <a:r>
                <a:rPr kumimoji="1" lang="en-US" altLang="ja-JP" sz="1200" b="1" dirty="0">
                  <a:effectLst>
                    <a:outerShdw blurRad="38100" dist="38100" dir="2700000" algn="tl">
                      <a:srgbClr val="000000">
                        <a:alpha val="43137"/>
                      </a:srgbClr>
                    </a:outerShdw>
                  </a:effectLst>
                  <a:latin typeface="+mn-ea"/>
                </a:rPr>
                <a:t>I/O</a:t>
              </a:r>
              <a:r>
                <a:rPr lang="ja-JP" altLang="en-US" sz="1200" b="1" dirty="0">
                  <a:effectLst>
                    <a:outerShdw blurRad="38100" dist="38100" dir="2700000" algn="tl">
                      <a:srgbClr val="000000">
                        <a:alpha val="43137"/>
                      </a:srgbClr>
                    </a:outerShdw>
                  </a:effectLst>
                  <a:latin typeface="+mn-ea"/>
                </a:rPr>
                <a:t>ケーブル作成</a:t>
              </a:r>
              <a:endParaRPr lang="en-US" altLang="ja-JP" sz="1200" b="1" dirty="0">
                <a:effectLst>
                  <a:outerShdw blurRad="38100" dist="38100" dir="2700000" algn="tl">
                    <a:srgbClr val="000000">
                      <a:alpha val="43137"/>
                    </a:srgbClr>
                  </a:outerShdw>
                </a:effectLst>
                <a:latin typeface="+mn-ea"/>
              </a:endParaRPr>
            </a:p>
            <a:p>
              <a:r>
                <a:rPr kumimoji="1" lang="en-US" altLang="ja-JP" sz="1200" b="1" dirty="0">
                  <a:effectLst>
                    <a:outerShdw blurRad="38100" dist="38100" dir="2700000" algn="tl">
                      <a:srgbClr val="000000">
                        <a:alpha val="43137"/>
                      </a:srgbClr>
                    </a:outerShdw>
                  </a:effectLst>
                  <a:latin typeface="+mn-ea"/>
                </a:rPr>
                <a:t>※</a:t>
              </a:r>
              <a:r>
                <a:rPr kumimoji="1" lang="ja-JP" altLang="en-US" sz="1200" b="1" dirty="0">
                  <a:effectLst>
                    <a:outerShdw blurRad="38100" dist="38100" dir="2700000" algn="tl">
                      <a:srgbClr val="000000">
                        <a:alpha val="43137"/>
                      </a:srgbClr>
                    </a:outerShdw>
                  </a:effectLst>
                  <a:latin typeface="+mn-ea"/>
                </a:rPr>
                <a:t>音声、端子使用時</a:t>
              </a:r>
            </a:p>
          </p:txBody>
        </p:sp>
        <p:sp>
          <p:nvSpPr>
            <p:cNvPr id="55" name="正方形/長方形 54">
              <a:extLst>
                <a:ext uri="{FF2B5EF4-FFF2-40B4-BE49-F238E27FC236}">
                  <a16:creationId xmlns:a16="http://schemas.microsoft.com/office/drawing/2014/main" id="{EC1A0F6C-9EFA-075E-5C49-050F28F64C21}"/>
                </a:ext>
              </a:extLst>
            </p:cNvPr>
            <p:cNvSpPr/>
            <p:nvPr/>
          </p:nvSpPr>
          <p:spPr>
            <a:xfrm>
              <a:off x="7827969" y="3799333"/>
              <a:ext cx="1152000" cy="203558"/>
            </a:xfrm>
            <a:prstGeom prst="rect">
              <a:avLst/>
            </a:prstGeom>
            <a:ln>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effectLst>
                    <a:outerShdw blurRad="38100" dist="38100" dir="2700000" algn="tl">
                      <a:srgbClr val="000000">
                        <a:alpha val="43137"/>
                      </a:srgbClr>
                    </a:outerShdw>
                  </a:effectLst>
                  <a:latin typeface="+mn-ea"/>
                </a:rPr>
                <a:t>メアド引き渡し</a:t>
              </a:r>
              <a:endParaRPr kumimoji="1" lang="ja-JP" altLang="en-US" sz="1200" b="1" dirty="0">
                <a:effectLst>
                  <a:outerShdw blurRad="38100" dist="38100" dir="2700000" algn="tl">
                    <a:srgbClr val="000000">
                      <a:alpha val="43137"/>
                    </a:srgbClr>
                  </a:outerShdw>
                </a:effectLst>
                <a:latin typeface="+mn-ea"/>
              </a:endParaRPr>
            </a:p>
          </p:txBody>
        </p:sp>
        <p:sp>
          <p:nvSpPr>
            <p:cNvPr id="56" name="正方形/長方形 55">
              <a:extLst>
                <a:ext uri="{FF2B5EF4-FFF2-40B4-BE49-F238E27FC236}">
                  <a16:creationId xmlns:a16="http://schemas.microsoft.com/office/drawing/2014/main" id="{AF6C35C8-975A-48D3-D320-586A66BC4D12}"/>
                </a:ext>
              </a:extLst>
            </p:cNvPr>
            <p:cNvSpPr/>
            <p:nvPr/>
          </p:nvSpPr>
          <p:spPr>
            <a:xfrm>
              <a:off x="6504944" y="2745909"/>
              <a:ext cx="1152000" cy="196768"/>
            </a:xfrm>
            <a:prstGeom prst="rect">
              <a:avLst/>
            </a:prstGeom>
            <a:ln>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effectLst>
                    <a:outerShdw blurRad="38100" dist="38100" dir="2700000" algn="tl">
                      <a:srgbClr val="000000">
                        <a:alpha val="43137"/>
                      </a:srgbClr>
                    </a:outerShdw>
                  </a:effectLst>
                  <a:latin typeface="+mn-ea"/>
                </a:rPr>
                <a:t>音声</a:t>
              </a:r>
              <a:r>
                <a:rPr lang="en-US" altLang="ja-JP" sz="1200" b="1" dirty="0">
                  <a:effectLst>
                    <a:outerShdw blurRad="38100" dist="38100" dir="2700000" algn="tl">
                      <a:srgbClr val="000000">
                        <a:alpha val="43137"/>
                      </a:srgbClr>
                    </a:outerShdw>
                  </a:effectLst>
                  <a:latin typeface="+mn-ea"/>
                </a:rPr>
                <a:t>/</a:t>
              </a:r>
              <a:r>
                <a:rPr lang="ja-JP" altLang="en-US" sz="1200" b="1" dirty="0">
                  <a:effectLst>
                    <a:outerShdw blurRad="38100" dist="38100" dir="2700000" algn="tl">
                      <a:srgbClr val="000000">
                        <a:alpha val="43137"/>
                      </a:srgbClr>
                    </a:outerShdw>
                  </a:effectLst>
                  <a:latin typeface="+mn-ea"/>
                </a:rPr>
                <a:t>端子設定</a:t>
              </a:r>
              <a:endParaRPr kumimoji="1" lang="ja-JP" altLang="en-US" sz="1200" b="1" dirty="0">
                <a:effectLst>
                  <a:outerShdw blurRad="38100" dist="38100" dir="2700000" algn="tl">
                    <a:srgbClr val="000000">
                      <a:alpha val="43137"/>
                    </a:srgbClr>
                  </a:outerShdw>
                </a:effectLst>
                <a:latin typeface="+mn-ea"/>
              </a:endParaRPr>
            </a:p>
          </p:txBody>
        </p:sp>
        <p:sp>
          <p:nvSpPr>
            <p:cNvPr id="57" name="正方形/長方形 56">
              <a:extLst>
                <a:ext uri="{FF2B5EF4-FFF2-40B4-BE49-F238E27FC236}">
                  <a16:creationId xmlns:a16="http://schemas.microsoft.com/office/drawing/2014/main" id="{11A7A200-3B7B-BBFD-B614-9288D4D2B473}"/>
                </a:ext>
              </a:extLst>
            </p:cNvPr>
            <p:cNvSpPr/>
            <p:nvPr/>
          </p:nvSpPr>
          <p:spPr>
            <a:xfrm>
              <a:off x="6504944" y="3222545"/>
              <a:ext cx="1152000" cy="196768"/>
            </a:xfrm>
            <a:prstGeom prst="rect">
              <a:avLst/>
            </a:prstGeom>
            <a:ln>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effectLst>
                    <a:outerShdw blurRad="38100" dist="38100" dir="2700000" algn="tl">
                      <a:srgbClr val="000000">
                        <a:alpha val="43137"/>
                      </a:srgbClr>
                    </a:outerShdw>
                  </a:effectLst>
                  <a:latin typeface="+mn-ea"/>
                </a:rPr>
                <a:t>拡張ソフト確認</a:t>
              </a:r>
              <a:endParaRPr kumimoji="1" lang="ja-JP" altLang="en-US" sz="1200" b="1" dirty="0">
                <a:effectLst>
                  <a:outerShdw blurRad="38100" dist="38100" dir="2700000" algn="tl">
                    <a:srgbClr val="000000">
                      <a:alpha val="43137"/>
                    </a:srgbClr>
                  </a:outerShdw>
                </a:effectLst>
                <a:latin typeface="+mn-ea"/>
              </a:endParaRPr>
            </a:p>
          </p:txBody>
        </p:sp>
        <p:sp>
          <p:nvSpPr>
            <p:cNvPr id="58" name="正方形/長方形 57">
              <a:extLst>
                <a:ext uri="{FF2B5EF4-FFF2-40B4-BE49-F238E27FC236}">
                  <a16:creationId xmlns:a16="http://schemas.microsoft.com/office/drawing/2014/main" id="{888456C9-AB71-5FDB-978D-0159801FA956}"/>
                </a:ext>
              </a:extLst>
            </p:cNvPr>
            <p:cNvSpPr/>
            <p:nvPr/>
          </p:nvSpPr>
          <p:spPr>
            <a:xfrm>
              <a:off x="1283741" y="2478667"/>
              <a:ext cx="1152000" cy="196768"/>
            </a:xfrm>
            <a:prstGeom prst="rect">
              <a:avLst/>
            </a:prstGeom>
            <a:ln>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effectLst>
                    <a:outerShdw blurRad="38100" dist="38100" dir="2700000" algn="tl">
                      <a:srgbClr val="000000">
                        <a:alpha val="43137"/>
                      </a:srgbClr>
                    </a:outerShdw>
                  </a:effectLst>
                  <a:latin typeface="+mn-ea"/>
                </a:rPr>
                <a:t>拡張ソフト導入</a:t>
              </a:r>
            </a:p>
          </p:txBody>
        </p:sp>
        <p:sp>
          <p:nvSpPr>
            <p:cNvPr id="59" name="正方形/長方形 58">
              <a:extLst>
                <a:ext uri="{FF2B5EF4-FFF2-40B4-BE49-F238E27FC236}">
                  <a16:creationId xmlns:a16="http://schemas.microsoft.com/office/drawing/2014/main" id="{EE1CEE71-4D53-0BA2-25F2-3D5AC2717DBD}"/>
                </a:ext>
              </a:extLst>
            </p:cNvPr>
            <p:cNvSpPr/>
            <p:nvPr/>
          </p:nvSpPr>
          <p:spPr>
            <a:xfrm>
              <a:off x="7838354" y="2119579"/>
              <a:ext cx="1152000" cy="196768"/>
            </a:xfrm>
            <a:prstGeom prst="rect">
              <a:avLst/>
            </a:prstGeom>
            <a:ln>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effectLst>
                    <a:outerShdw blurRad="38100" dist="38100" dir="2700000" algn="tl">
                      <a:srgbClr val="000000">
                        <a:alpha val="43137"/>
                      </a:srgbClr>
                    </a:outerShdw>
                  </a:effectLst>
                  <a:latin typeface="+mn-ea"/>
                </a:rPr>
                <a:t>拡張ソフト設定</a:t>
              </a:r>
            </a:p>
          </p:txBody>
        </p:sp>
        <p:sp>
          <p:nvSpPr>
            <p:cNvPr id="60" name="正方形/長方形 59">
              <a:extLst>
                <a:ext uri="{FF2B5EF4-FFF2-40B4-BE49-F238E27FC236}">
                  <a16:creationId xmlns:a16="http://schemas.microsoft.com/office/drawing/2014/main" id="{0ECFEF32-E01B-E74B-A5FA-36E0A7BE448D}"/>
                </a:ext>
              </a:extLst>
            </p:cNvPr>
            <p:cNvSpPr/>
            <p:nvPr/>
          </p:nvSpPr>
          <p:spPr>
            <a:xfrm>
              <a:off x="7841174" y="1009392"/>
              <a:ext cx="1152000" cy="196768"/>
            </a:xfrm>
            <a:prstGeom prst="rect">
              <a:avLst/>
            </a:prstGeom>
            <a:ln>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effectLst>
                    <a:outerShdw blurRad="38100" dist="38100" dir="2700000" algn="tl">
                      <a:srgbClr val="000000">
                        <a:alpha val="43137"/>
                      </a:srgbClr>
                    </a:outerShdw>
                  </a:effectLst>
                  <a:latin typeface="+mn-ea"/>
                </a:rPr>
                <a:t>外部</a:t>
              </a:r>
              <a:r>
                <a:rPr kumimoji="1" lang="en-US" altLang="ja-JP" sz="1200" b="1" dirty="0">
                  <a:effectLst>
                    <a:outerShdw blurRad="38100" dist="38100" dir="2700000" algn="tl">
                      <a:srgbClr val="000000">
                        <a:alpha val="43137"/>
                      </a:srgbClr>
                    </a:outerShdw>
                  </a:effectLst>
                  <a:latin typeface="+mn-ea"/>
                </a:rPr>
                <a:t>I/O</a:t>
              </a:r>
              <a:r>
                <a:rPr kumimoji="1" lang="ja-JP" altLang="en-US" sz="1200" b="1" dirty="0">
                  <a:effectLst>
                    <a:outerShdw blurRad="38100" dist="38100" dir="2700000" algn="tl">
                      <a:srgbClr val="000000">
                        <a:alpha val="43137"/>
                      </a:srgbClr>
                    </a:outerShdw>
                  </a:effectLst>
                  <a:latin typeface="+mn-ea"/>
                </a:rPr>
                <a:t>配線</a:t>
              </a:r>
            </a:p>
          </p:txBody>
        </p:sp>
        <p:sp>
          <p:nvSpPr>
            <p:cNvPr id="61" name="正方形/長方形 60">
              <a:extLst>
                <a:ext uri="{FF2B5EF4-FFF2-40B4-BE49-F238E27FC236}">
                  <a16:creationId xmlns:a16="http://schemas.microsoft.com/office/drawing/2014/main" id="{9F8EAB7B-81F6-E159-1A67-283A2FBF7471}"/>
                </a:ext>
              </a:extLst>
            </p:cNvPr>
            <p:cNvSpPr/>
            <p:nvPr/>
          </p:nvSpPr>
          <p:spPr>
            <a:xfrm>
              <a:off x="1288239" y="1616559"/>
              <a:ext cx="1152000" cy="196768"/>
            </a:xfrm>
            <a:prstGeom prst="rect">
              <a:avLst/>
            </a:prstGeom>
            <a:ln>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effectLst>
                    <a:outerShdw blurRad="38100" dist="38100" dir="2700000" algn="tl">
                      <a:srgbClr val="000000">
                        <a:alpha val="43137"/>
                      </a:srgbClr>
                    </a:outerShdw>
                  </a:effectLst>
                  <a:latin typeface="+mn-ea"/>
                </a:rPr>
                <a:t>管理者設定</a:t>
              </a:r>
              <a:endParaRPr kumimoji="1" lang="ja-JP" altLang="en-US" sz="1200" b="1" dirty="0">
                <a:effectLst>
                  <a:outerShdw blurRad="38100" dist="38100" dir="2700000" algn="tl">
                    <a:srgbClr val="000000">
                      <a:alpha val="43137"/>
                    </a:srgbClr>
                  </a:outerShdw>
                </a:effectLst>
                <a:latin typeface="+mn-ea"/>
              </a:endParaRPr>
            </a:p>
          </p:txBody>
        </p:sp>
        <p:sp>
          <p:nvSpPr>
            <p:cNvPr id="62" name="正方形/長方形 61">
              <a:extLst>
                <a:ext uri="{FF2B5EF4-FFF2-40B4-BE49-F238E27FC236}">
                  <a16:creationId xmlns:a16="http://schemas.microsoft.com/office/drawing/2014/main" id="{1159A7F8-75EF-ACCC-72ED-D219369ADB53}"/>
                </a:ext>
              </a:extLst>
            </p:cNvPr>
            <p:cNvSpPr/>
            <p:nvPr/>
          </p:nvSpPr>
          <p:spPr>
            <a:xfrm>
              <a:off x="6504944" y="4297228"/>
              <a:ext cx="1152000" cy="196768"/>
            </a:xfrm>
            <a:prstGeom prst="rect">
              <a:avLst/>
            </a:prstGeom>
            <a:ln>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effectLst>
                    <a:outerShdw blurRad="38100" dist="38100" dir="2700000" algn="tl">
                      <a:srgbClr val="000000">
                        <a:alpha val="43137"/>
                      </a:srgbClr>
                    </a:outerShdw>
                  </a:effectLst>
                  <a:latin typeface="+mn-ea"/>
                </a:rPr>
                <a:t>共有ユーザー登録</a:t>
              </a:r>
            </a:p>
          </p:txBody>
        </p:sp>
        <p:sp>
          <p:nvSpPr>
            <p:cNvPr id="63" name="正方形/長方形 62">
              <a:extLst>
                <a:ext uri="{FF2B5EF4-FFF2-40B4-BE49-F238E27FC236}">
                  <a16:creationId xmlns:a16="http://schemas.microsoft.com/office/drawing/2014/main" id="{7B3AFD94-91DF-D18D-A3FB-45E68766B2EE}"/>
                </a:ext>
              </a:extLst>
            </p:cNvPr>
            <p:cNvSpPr/>
            <p:nvPr/>
          </p:nvSpPr>
          <p:spPr>
            <a:xfrm>
              <a:off x="7843834" y="2586116"/>
              <a:ext cx="1152000" cy="196768"/>
            </a:xfrm>
            <a:prstGeom prst="rect">
              <a:avLst/>
            </a:prstGeom>
            <a:ln>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effectLst>
                    <a:outerShdw blurRad="38100" dist="38100" dir="2700000" algn="tl">
                      <a:srgbClr val="000000">
                        <a:alpha val="43137"/>
                      </a:srgbClr>
                    </a:outerShdw>
                  </a:effectLst>
                  <a:latin typeface="+mn-ea"/>
                </a:rPr>
                <a:t>通知確認</a:t>
              </a:r>
            </a:p>
          </p:txBody>
        </p:sp>
        <p:sp>
          <p:nvSpPr>
            <p:cNvPr id="64" name="正方形/長方形 63">
              <a:extLst>
                <a:ext uri="{FF2B5EF4-FFF2-40B4-BE49-F238E27FC236}">
                  <a16:creationId xmlns:a16="http://schemas.microsoft.com/office/drawing/2014/main" id="{B372EC4F-E3A8-23DC-30DC-EC6FD42E77EB}"/>
                </a:ext>
              </a:extLst>
            </p:cNvPr>
            <p:cNvSpPr/>
            <p:nvPr/>
          </p:nvSpPr>
          <p:spPr>
            <a:xfrm>
              <a:off x="6504947" y="4045754"/>
              <a:ext cx="1152000" cy="196768"/>
            </a:xfrm>
            <a:prstGeom prst="rect">
              <a:avLst/>
            </a:prstGeom>
            <a:ln>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effectLst>
                    <a:outerShdw blurRad="38100" dist="38100" dir="2700000" algn="tl">
                      <a:srgbClr val="000000">
                        <a:alpha val="43137"/>
                      </a:srgbClr>
                    </a:outerShdw>
                  </a:effectLst>
                  <a:latin typeface="+mn-ea"/>
                </a:rPr>
                <a:t>通知設定</a:t>
              </a:r>
            </a:p>
          </p:txBody>
        </p:sp>
        <p:sp>
          <p:nvSpPr>
            <p:cNvPr id="65" name="正方形/長方形 64">
              <a:extLst>
                <a:ext uri="{FF2B5EF4-FFF2-40B4-BE49-F238E27FC236}">
                  <a16:creationId xmlns:a16="http://schemas.microsoft.com/office/drawing/2014/main" id="{B17F9022-0775-46AA-5E42-292D78BE7ECA}"/>
                </a:ext>
              </a:extLst>
            </p:cNvPr>
            <p:cNvSpPr/>
            <p:nvPr/>
          </p:nvSpPr>
          <p:spPr>
            <a:xfrm>
              <a:off x="6504944" y="3467028"/>
              <a:ext cx="1152000" cy="196768"/>
            </a:xfrm>
            <a:prstGeom prst="rect">
              <a:avLst/>
            </a:prstGeom>
            <a:ln>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a:effectLst>
                    <a:outerShdw blurRad="38100" dist="38100" dir="2700000" algn="tl">
                      <a:srgbClr val="000000">
                        <a:alpha val="43137"/>
                      </a:srgbClr>
                    </a:outerShdw>
                  </a:effectLst>
                  <a:latin typeface="+mn-ea"/>
                </a:rPr>
                <a:t>※HTTPS</a:t>
              </a:r>
              <a:r>
                <a:rPr kumimoji="1" lang="ja-JP" altLang="en-US" sz="1200" b="1" dirty="0">
                  <a:effectLst>
                    <a:outerShdw blurRad="38100" dist="38100" dir="2700000" algn="tl">
                      <a:srgbClr val="000000">
                        <a:alpha val="43137"/>
                      </a:srgbClr>
                    </a:outerShdw>
                  </a:effectLst>
                  <a:latin typeface="+mn-ea"/>
                </a:rPr>
                <a:t>設定</a:t>
              </a:r>
            </a:p>
          </p:txBody>
        </p:sp>
        <p:sp>
          <p:nvSpPr>
            <p:cNvPr id="66" name="正方形/長方形 65">
              <a:extLst>
                <a:ext uri="{FF2B5EF4-FFF2-40B4-BE49-F238E27FC236}">
                  <a16:creationId xmlns:a16="http://schemas.microsoft.com/office/drawing/2014/main" id="{86567C8D-AAAF-340E-34E6-00F11D660BA6}"/>
                </a:ext>
              </a:extLst>
            </p:cNvPr>
            <p:cNvSpPr/>
            <p:nvPr/>
          </p:nvSpPr>
          <p:spPr>
            <a:xfrm>
              <a:off x="6492523" y="1027848"/>
              <a:ext cx="1152000" cy="196768"/>
            </a:xfrm>
            <a:prstGeom prst="rect">
              <a:avLst/>
            </a:prstGeom>
            <a:ln>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a:effectLst>
                    <a:outerShdw blurRad="38100" dist="38100" dir="2700000" algn="tl">
                      <a:srgbClr val="000000">
                        <a:alpha val="43137"/>
                      </a:srgbClr>
                    </a:outerShdw>
                  </a:effectLst>
                  <a:latin typeface="+mn-ea"/>
                </a:rPr>
                <a:t>※</a:t>
              </a:r>
              <a:r>
                <a:rPr kumimoji="1" lang="ja-JP" altLang="en-US" sz="1200" b="1" dirty="0">
                  <a:effectLst>
                    <a:outerShdw blurRad="38100" dist="38100" dir="2700000" algn="tl">
                      <a:srgbClr val="000000">
                        <a:alpha val="43137"/>
                      </a:srgbClr>
                    </a:outerShdw>
                  </a:effectLst>
                  <a:latin typeface="+mn-ea"/>
                </a:rPr>
                <a:t>静的</a:t>
              </a:r>
              <a:r>
                <a:rPr kumimoji="1" lang="en-US" altLang="ja-JP" sz="1200" b="1" dirty="0">
                  <a:effectLst>
                    <a:outerShdw blurRad="38100" dist="38100" dir="2700000" algn="tl">
                      <a:srgbClr val="000000">
                        <a:alpha val="43137"/>
                      </a:srgbClr>
                    </a:outerShdw>
                  </a:effectLst>
                  <a:latin typeface="+mn-ea"/>
                </a:rPr>
                <a:t>NAT</a:t>
              </a:r>
              <a:r>
                <a:rPr kumimoji="1" lang="ja-JP" altLang="en-US" sz="1200" b="1" dirty="0">
                  <a:effectLst>
                    <a:outerShdw blurRad="38100" dist="38100" dir="2700000" algn="tl">
                      <a:srgbClr val="000000">
                        <a:alpha val="43137"/>
                      </a:srgbClr>
                    </a:outerShdw>
                  </a:effectLst>
                  <a:latin typeface="+mn-ea"/>
                </a:rPr>
                <a:t>設定</a:t>
              </a:r>
            </a:p>
          </p:txBody>
        </p:sp>
        <p:sp>
          <p:nvSpPr>
            <p:cNvPr id="67" name="正方形/長方形 66">
              <a:extLst>
                <a:ext uri="{FF2B5EF4-FFF2-40B4-BE49-F238E27FC236}">
                  <a16:creationId xmlns:a16="http://schemas.microsoft.com/office/drawing/2014/main" id="{86D23DFF-1380-E285-756D-6A92B6C7364A}"/>
                </a:ext>
              </a:extLst>
            </p:cNvPr>
            <p:cNvSpPr/>
            <p:nvPr/>
          </p:nvSpPr>
          <p:spPr>
            <a:xfrm>
              <a:off x="7827969" y="4280998"/>
              <a:ext cx="1152000" cy="196768"/>
            </a:xfrm>
            <a:prstGeom prst="rect">
              <a:avLst/>
            </a:prstGeom>
            <a:ln>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effectLst>
                    <a:outerShdw blurRad="38100" dist="38100" dir="2700000" algn="tl">
                      <a:srgbClr val="000000">
                        <a:alpha val="43137"/>
                      </a:srgbClr>
                    </a:outerShdw>
                  </a:effectLst>
                  <a:latin typeface="+mn-ea"/>
                </a:rPr>
                <a:t>スマホ登録（共有</a:t>
              </a:r>
              <a:r>
                <a:rPr lang="en-US" altLang="ja-JP" sz="1200" b="1" dirty="0">
                  <a:effectLst>
                    <a:outerShdw blurRad="38100" dist="38100" dir="2700000" algn="tl">
                      <a:srgbClr val="000000">
                        <a:alpha val="43137"/>
                      </a:srgbClr>
                    </a:outerShdw>
                  </a:effectLst>
                  <a:latin typeface="+mn-ea"/>
                </a:rPr>
                <a:t>User</a:t>
              </a:r>
              <a:r>
                <a:rPr lang="ja-JP" altLang="en-US" sz="1200" b="1" dirty="0">
                  <a:effectLst>
                    <a:outerShdw blurRad="38100" dist="38100" dir="2700000" algn="tl">
                      <a:srgbClr val="000000">
                        <a:alpha val="43137"/>
                      </a:srgbClr>
                    </a:outerShdw>
                  </a:effectLst>
                  <a:latin typeface="+mn-ea"/>
                </a:rPr>
                <a:t>）</a:t>
              </a:r>
              <a:endParaRPr kumimoji="1" lang="ja-JP" altLang="en-US" sz="1200" b="1" dirty="0">
                <a:effectLst>
                  <a:outerShdw blurRad="38100" dist="38100" dir="2700000" algn="tl">
                    <a:srgbClr val="000000">
                      <a:alpha val="43137"/>
                    </a:srgbClr>
                  </a:outerShdw>
                </a:effectLst>
                <a:latin typeface="+mn-ea"/>
              </a:endParaRPr>
            </a:p>
          </p:txBody>
        </p:sp>
        <p:sp>
          <p:nvSpPr>
            <p:cNvPr id="73" name="正方形/長方形 72">
              <a:extLst>
                <a:ext uri="{FF2B5EF4-FFF2-40B4-BE49-F238E27FC236}">
                  <a16:creationId xmlns:a16="http://schemas.microsoft.com/office/drawing/2014/main" id="{ACCA7635-BFC1-38F2-C612-524757351730}"/>
                </a:ext>
              </a:extLst>
            </p:cNvPr>
            <p:cNvSpPr/>
            <p:nvPr/>
          </p:nvSpPr>
          <p:spPr>
            <a:xfrm>
              <a:off x="7833444" y="2350872"/>
              <a:ext cx="1152000" cy="196768"/>
            </a:xfrm>
            <a:prstGeom prst="rect">
              <a:avLst/>
            </a:prstGeom>
            <a:ln>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effectLst>
                    <a:outerShdw blurRad="38100" dist="38100" dir="2700000" algn="tl">
                      <a:srgbClr val="000000">
                        <a:alpha val="43137"/>
                      </a:srgbClr>
                    </a:outerShdw>
                  </a:effectLst>
                  <a:latin typeface="+mn-ea"/>
                </a:rPr>
                <a:t>動作確認</a:t>
              </a:r>
            </a:p>
          </p:txBody>
        </p:sp>
        <p:sp>
          <p:nvSpPr>
            <p:cNvPr id="74" name="正方形/長方形 73">
              <a:extLst>
                <a:ext uri="{FF2B5EF4-FFF2-40B4-BE49-F238E27FC236}">
                  <a16:creationId xmlns:a16="http://schemas.microsoft.com/office/drawing/2014/main" id="{4388E055-464D-22BD-625A-62D486BF3C84}"/>
                </a:ext>
              </a:extLst>
            </p:cNvPr>
            <p:cNvSpPr/>
            <p:nvPr/>
          </p:nvSpPr>
          <p:spPr>
            <a:xfrm>
              <a:off x="1268292" y="3803346"/>
              <a:ext cx="1152000" cy="196768"/>
            </a:xfrm>
            <a:prstGeom prst="rect">
              <a:avLst/>
            </a:prstGeom>
            <a:ln>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effectLst>
                    <a:outerShdw blurRad="38100" dist="38100" dir="2700000" algn="tl">
                      <a:srgbClr val="000000">
                        <a:alpha val="43137"/>
                      </a:srgbClr>
                    </a:outerShdw>
                  </a:effectLst>
                  <a:latin typeface="+mn-ea"/>
                </a:rPr>
                <a:t>契約アカウント確認</a:t>
              </a:r>
            </a:p>
          </p:txBody>
        </p:sp>
        <p:sp>
          <p:nvSpPr>
            <p:cNvPr id="75" name="正方形/長方形 74">
              <a:extLst>
                <a:ext uri="{FF2B5EF4-FFF2-40B4-BE49-F238E27FC236}">
                  <a16:creationId xmlns:a16="http://schemas.microsoft.com/office/drawing/2014/main" id="{D1C4A0F9-F045-F251-FD8A-1861C176B77A}"/>
                </a:ext>
              </a:extLst>
            </p:cNvPr>
            <p:cNvSpPr/>
            <p:nvPr/>
          </p:nvSpPr>
          <p:spPr>
            <a:xfrm>
              <a:off x="1279244" y="4053381"/>
              <a:ext cx="1152000" cy="196768"/>
            </a:xfrm>
            <a:prstGeom prst="rect">
              <a:avLst/>
            </a:prstGeom>
            <a:ln>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effectLst>
                    <a:outerShdw blurRad="38100" dist="38100" dir="2700000" algn="tl">
                      <a:srgbClr val="000000">
                        <a:alpha val="43137"/>
                      </a:srgbClr>
                    </a:outerShdw>
                  </a:effectLst>
                  <a:latin typeface="+mn-ea"/>
                </a:rPr>
                <a:t>ライセンス確認</a:t>
              </a:r>
            </a:p>
          </p:txBody>
        </p:sp>
      </p:grpSp>
      <p:sp>
        <p:nvSpPr>
          <p:cNvPr id="77" name="二等辺三角形 76">
            <a:extLst>
              <a:ext uri="{FF2B5EF4-FFF2-40B4-BE49-F238E27FC236}">
                <a16:creationId xmlns:a16="http://schemas.microsoft.com/office/drawing/2014/main" id="{0CC9702C-6FC2-D4A2-0DD7-C0085FAE45D6}"/>
              </a:ext>
            </a:extLst>
          </p:cNvPr>
          <p:cNvSpPr/>
          <p:nvPr/>
        </p:nvSpPr>
        <p:spPr>
          <a:xfrm rot="5371594" flipH="1">
            <a:off x="3382998" y="839261"/>
            <a:ext cx="349249" cy="138481"/>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78073" tIns="0" rIns="78073" bIns="97761" numCol="1" spcCol="1270" anchor="ctr" anchorCtr="0">
            <a:noAutofit/>
          </a:bodyPr>
          <a:lstStyle/>
          <a:p>
            <a:endParaRPr lang="ja-JP" altLang="en-US" sz="1600" b="1">
              <a:effectLst>
                <a:outerShdw blurRad="38100" dist="38100" dir="2700000" algn="tl">
                  <a:srgbClr val="000000">
                    <a:alpha val="43137"/>
                  </a:srgbClr>
                </a:outerShdw>
              </a:effectLst>
              <a:latin typeface="+mn-ea"/>
            </a:endParaRPr>
          </a:p>
        </p:txBody>
      </p:sp>
      <p:sp>
        <p:nvSpPr>
          <p:cNvPr id="78" name="二等辺三角形 77">
            <a:extLst>
              <a:ext uri="{FF2B5EF4-FFF2-40B4-BE49-F238E27FC236}">
                <a16:creationId xmlns:a16="http://schemas.microsoft.com/office/drawing/2014/main" id="{1E137648-E7F5-CA1D-E382-33FC7B953D78}"/>
              </a:ext>
            </a:extLst>
          </p:cNvPr>
          <p:cNvSpPr/>
          <p:nvPr/>
        </p:nvSpPr>
        <p:spPr>
          <a:xfrm rot="5371594" flipH="1">
            <a:off x="7535425" y="836846"/>
            <a:ext cx="349249" cy="138481"/>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78073" tIns="0" rIns="78073" bIns="97761" numCol="1" spcCol="1270" anchor="ctr" anchorCtr="0">
            <a:noAutofit/>
          </a:bodyPr>
          <a:lstStyle/>
          <a:p>
            <a:endParaRPr lang="ja-JP" altLang="en-US" sz="1600" b="1">
              <a:effectLst>
                <a:outerShdw blurRad="38100" dist="38100" dir="2700000" algn="tl">
                  <a:srgbClr val="000000">
                    <a:alpha val="43137"/>
                  </a:srgbClr>
                </a:outerShdw>
              </a:effectLst>
              <a:latin typeface="+mn-ea"/>
            </a:endParaRPr>
          </a:p>
        </p:txBody>
      </p:sp>
      <p:sp>
        <p:nvSpPr>
          <p:cNvPr id="79" name="二等辺三角形 78">
            <a:extLst>
              <a:ext uri="{FF2B5EF4-FFF2-40B4-BE49-F238E27FC236}">
                <a16:creationId xmlns:a16="http://schemas.microsoft.com/office/drawing/2014/main" id="{130C8AAA-B80F-B364-F093-803DB192BB5E}"/>
              </a:ext>
            </a:extLst>
          </p:cNvPr>
          <p:cNvSpPr/>
          <p:nvPr/>
        </p:nvSpPr>
        <p:spPr>
          <a:xfrm rot="5371594" flipH="1">
            <a:off x="9683496" y="836847"/>
            <a:ext cx="349249" cy="138481"/>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78073" tIns="0" rIns="78073" bIns="97761" numCol="1" spcCol="1270" anchor="ctr" anchorCtr="0">
            <a:noAutofit/>
          </a:bodyPr>
          <a:lstStyle/>
          <a:p>
            <a:endParaRPr lang="ja-JP" altLang="en-US" sz="1600" b="1">
              <a:effectLst>
                <a:outerShdw blurRad="38100" dist="38100" dir="2700000" algn="tl">
                  <a:srgbClr val="000000">
                    <a:alpha val="43137"/>
                  </a:srgbClr>
                </a:outerShdw>
              </a:effectLst>
              <a:latin typeface="+mn-ea"/>
            </a:endParaRPr>
          </a:p>
        </p:txBody>
      </p:sp>
      <p:sp>
        <p:nvSpPr>
          <p:cNvPr id="80" name="二等辺三角形 79">
            <a:extLst>
              <a:ext uri="{FF2B5EF4-FFF2-40B4-BE49-F238E27FC236}">
                <a16:creationId xmlns:a16="http://schemas.microsoft.com/office/drawing/2014/main" id="{C304F898-58E7-B222-7032-39B39C03DD0D}"/>
              </a:ext>
            </a:extLst>
          </p:cNvPr>
          <p:cNvSpPr/>
          <p:nvPr/>
        </p:nvSpPr>
        <p:spPr>
          <a:xfrm rot="5371594" flipH="1">
            <a:off x="11889713" y="836847"/>
            <a:ext cx="349249" cy="138481"/>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78073" tIns="0" rIns="78073" bIns="97761" numCol="1" spcCol="1270" anchor="ctr" anchorCtr="0">
            <a:noAutofit/>
          </a:bodyPr>
          <a:lstStyle/>
          <a:p>
            <a:endParaRPr lang="ja-JP" altLang="en-US" sz="1600" b="1">
              <a:effectLst>
                <a:outerShdw blurRad="38100" dist="38100" dir="2700000" algn="tl">
                  <a:srgbClr val="000000">
                    <a:alpha val="43137"/>
                  </a:srgbClr>
                </a:outerShdw>
              </a:effectLst>
              <a:latin typeface="+mn-ea"/>
            </a:endParaRPr>
          </a:p>
        </p:txBody>
      </p:sp>
      <p:sp>
        <p:nvSpPr>
          <p:cNvPr id="81" name="二等辺三角形 80">
            <a:extLst>
              <a:ext uri="{FF2B5EF4-FFF2-40B4-BE49-F238E27FC236}">
                <a16:creationId xmlns:a16="http://schemas.microsoft.com/office/drawing/2014/main" id="{177A1949-6E4B-3904-88CA-0B5C48C87DC2}"/>
              </a:ext>
            </a:extLst>
          </p:cNvPr>
          <p:cNvSpPr/>
          <p:nvPr/>
        </p:nvSpPr>
        <p:spPr>
          <a:xfrm rot="5371594" flipH="1">
            <a:off x="5402991" y="854384"/>
            <a:ext cx="349249" cy="138481"/>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78073" tIns="0" rIns="78073" bIns="97761" numCol="1" spcCol="1270" anchor="ctr" anchorCtr="0">
            <a:noAutofit/>
          </a:bodyPr>
          <a:lstStyle/>
          <a:p>
            <a:endParaRPr lang="ja-JP" altLang="en-US" sz="1600" b="1">
              <a:effectLst>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3648693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9581FE-707D-701D-60E7-B37818423EE9}"/>
              </a:ext>
            </a:extLst>
          </p:cNvPr>
          <p:cNvSpPr>
            <a:spLocks noGrp="1"/>
          </p:cNvSpPr>
          <p:nvPr>
            <p:ph type="title"/>
          </p:nvPr>
        </p:nvSpPr>
        <p:spPr/>
        <p:txBody>
          <a:bodyPr/>
          <a:lstStyle/>
          <a:p>
            <a:pPr marL="268288" indent="3175"/>
            <a:r>
              <a:rPr lang="en-US" altLang="ja-JP" dirty="0"/>
              <a:t>3</a:t>
            </a:r>
            <a:r>
              <a:rPr kumimoji="1" lang="en-US" altLang="ja-JP" dirty="0"/>
              <a:t>-0. 【</a:t>
            </a:r>
            <a:r>
              <a:rPr kumimoji="1" lang="ja-JP" altLang="en-US" dirty="0"/>
              <a:t>重要</a:t>
            </a:r>
            <a:r>
              <a:rPr lang="en-US" altLang="ja-JP" dirty="0"/>
              <a:t>】</a:t>
            </a:r>
            <a:r>
              <a:rPr lang="ja-JP" altLang="en-US" dirty="0"/>
              <a:t>キッティングの前に</a:t>
            </a:r>
            <a:endParaRPr kumimoji="1" lang="ja-JP" altLang="en-US" dirty="0"/>
          </a:p>
        </p:txBody>
      </p:sp>
      <p:grpSp>
        <p:nvGrpSpPr>
          <p:cNvPr id="36" name="グループ化 35">
            <a:extLst>
              <a:ext uri="{FF2B5EF4-FFF2-40B4-BE49-F238E27FC236}">
                <a16:creationId xmlns:a16="http://schemas.microsoft.com/office/drawing/2014/main" id="{36D53E39-0FEB-3B3A-39E7-B26E47BDC430}"/>
              </a:ext>
            </a:extLst>
          </p:cNvPr>
          <p:cNvGrpSpPr/>
          <p:nvPr/>
        </p:nvGrpSpPr>
        <p:grpSpPr>
          <a:xfrm>
            <a:off x="342370" y="772160"/>
            <a:ext cx="13514094" cy="6462145"/>
            <a:chOff x="230610" y="609601"/>
            <a:chExt cx="8969771" cy="4289149"/>
          </a:xfrm>
        </p:grpSpPr>
        <p:sp>
          <p:nvSpPr>
            <p:cNvPr id="6" name="テキスト ボックス 5">
              <a:extLst>
                <a:ext uri="{FF2B5EF4-FFF2-40B4-BE49-F238E27FC236}">
                  <a16:creationId xmlns:a16="http://schemas.microsoft.com/office/drawing/2014/main" id="{1C9518B0-7298-4AE5-D932-1B4C23CE9D88}"/>
                </a:ext>
              </a:extLst>
            </p:cNvPr>
            <p:cNvSpPr txBox="1"/>
            <p:nvPr/>
          </p:nvSpPr>
          <p:spPr>
            <a:xfrm>
              <a:off x="230610" y="609601"/>
              <a:ext cx="4618285" cy="4289149"/>
            </a:xfrm>
            <a:prstGeom prst="rect">
              <a:avLst/>
            </a:prstGeom>
            <a:noFill/>
          </p:spPr>
          <p:txBody>
            <a:bodyPr wrap="square" lIns="36000" tIns="36000" rIns="36000" bIns="36000" rtlCol="0">
              <a:spAutoFit/>
            </a:bodyPr>
            <a:lstStyle/>
            <a:p>
              <a:pPr defTabSz="457200" fontAlgn="base">
                <a:spcBef>
                  <a:spcPct val="0"/>
                </a:spcBef>
                <a:spcAft>
                  <a:spcPct val="0"/>
                </a:spcAft>
                <a:defRPr sz="1000"/>
              </a:pPr>
              <a:r>
                <a:rPr lang="ja-JP" altLang="en-US" sz="2400" b="1" dirty="0">
                  <a:solidFill>
                    <a:srgbClr val="000000"/>
                  </a:solidFill>
                  <a:latin typeface="+mn-ea"/>
                </a:rPr>
                <a:t>■重要事項</a:t>
              </a:r>
              <a:endParaRPr lang="en-US" altLang="ja-JP" sz="2400" b="1" dirty="0">
                <a:solidFill>
                  <a:srgbClr val="000000"/>
                </a:solidFill>
                <a:latin typeface="+mn-ea"/>
              </a:endParaRPr>
            </a:p>
            <a:p>
              <a:pPr defTabSz="457200" fontAlgn="base">
                <a:lnSpc>
                  <a:spcPct val="200000"/>
                </a:lnSpc>
                <a:spcBef>
                  <a:spcPct val="0"/>
                </a:spcBef>
                <a:spcAft>
                  <a:spcPct val="0"/>
                </a:spcAft>
                <a:defRPr sz="1000"/>
              </a:pPr>
              <a:r>
                <a:rPr lang="ja-JP" altLang="en-US" sz="2000" b="1" dirty="0">
                  <a:solidFill>
                    <a:srgbClr val="000000"/>
                  </a:solidFill>
                  <a:latin typeface="+mn-ea"/>
                </a:rPr>
                <a:t>①カメラのファームウェアが最新かご確認ください</a:t>
              </a:r>
              <a:endParaRPr lang="en-US" altLang="ja-JP" sz="2000" b="1" dirty="0">
                <a:solidFill>
                  <a:srgbClr val="000000"/>
                </a:solidFill>
                <a:latin typeface="+mn-ea"/>
              </a:endParaRPr>
            </a:p>
            <a:p>
              <a:pPr marL="263525" defTabSz="457200" fontAlgn="base">
                <a:lnSpc>
                  <a:spcPct val="120000"/>
                </a:lnSpc>
                <a:spcBef>
                  <a:spcPct val="0"/>
                </a:spcBef>
                <a:spcAft>
                  <a:spcPct val="0"/>
                </a:spcAft>
                <a:defRPr sz="1000"/>
              </a:pPr>
              <a:r>
                <a:rPr lang="ja-JP" altLang="en-US" sz="1600" b="1" dirty="0">
                  <a:solidFill>
                    <a:srgbClr val="000000"/>
                  </a:solidFill>
                  <a:latin typeface="+mn-ea"/>
                </a:rPr>
                <a:t>必ずキッティングの際に、ファームウェアを最新にしてください。</a:t>
              </a:r>
              <a:endParaRPr lang="en-US" altLang="ja-JP" sz="1600" b="1" dirty="0">
                <a:solidFill>
                  <a:srgbClr val="000000"/>
                </a:solidFill>
                <a:latin typeface="+mn-ea"/>
              </a:endParaRPr>
            </a:p>
            <a:p>
              <a:pPr marL="182563" defTabSz="457200" fontAlgn="base">
                <a:lnSpc>
                  <a:spcPct val="120000"/>
                </a:lnSpc>
                <a:spcBef>
                  <a:spcPct val="0"/>
                </a:spcBef>
                <a:spcAft>
                  <a:spcPct val="0"/>
                </a:spcAft>
                <a:defRPr sz="1000"/>
              </a:pPr>
              <a:r>
                <a:rPr lang="ja-JP" altLang="en-US" sz="1600" b="1" dirty="0">
                  <a:solidFill>
                    <a:srgbClr val="000000"/>
                  </a:solidFill>
                  <a:latin typeface="+mn-ea"/>
                </a:rPr>
                <a:t>（最新ファームウェア</a:t>
              </a:r>
              <a:r>
                <a:rPr lang="ja-JP" altLang="en-US" sz="1600" b="1" dirty="0">
                  <a:solidFill>
                    <a:srgbClr val="000000"/>
                  </a:solidFill>
                  <a:latin typeface="+mn-ea"/>
                  <a:hlinkClick r:id="rId2"/>
                </a:rPr>
                <a:t>リンク</a:t>
              </a:r>
              <a:r>
                <a:rPr lang="ja-JP" altLang="en-US" sz="1600" b="1" dirty="0">
                  <a:solidFill>
                    <a:srgbClr val="000000"/>
                  </a:solidFill>
                  <a:latin typeface="+mn-ea"/>
                </a:rPr>
                <a:t>）</a:t>
              </a:r>
              <a:endParaRPr lang="en-US" altLang="ja-JP" sz="1600" b="1" dirty="0">
                <a:solidFill>
                  <a:srgbClr val="000000"/>
                </a:solidFill>
                <a:latin typeface="+mn-ea"/>
              </a:endParaRPr>
            </a:p>
            <a:p>
              <a:pPr defTabSz="457200" fontAlgn="base">
                <a:lnSpc>
                  <a:spcPct val="120000"/>
                </a:lnSpc>
                <a:spcBef>
                  <a:spcPct val="0"/>
                </a:spcBef>
                <a:spcAft>
                  <a:spcPct val="0"/>
                </a:spcAft>
                <a:defRPr sz="1000"/>
              </a:pPr>
              <a:endParaRPr lang="en-US" altLang="ja-JP" sz="1600" b="1" dirty="0">
                <a:solidFill>
                  <a:srgbClr val="0070C0"/>
                </a:solidFill>
                <a:latin typeface="+mn-ea"/>
              </a:endParaRPr>
            </a:p>
            <a:p>
              <a:pPr marL="447675" defTabSz="457200" fontAlgn="base">
                <a:lnSpc>
                  <a:spcPct val="120000"/>
                </a:lnSpc>
                <a:spcBef>
                  <a:spcPct val="0"/>
                </a:spcBef>
                <a:spcAft>
                  <a:spcPct val="0"/>
                </a:spcAft>
                <a:defRPr sz="1000"/>
              </a:pPr>
              <a:r>
                <a:rPr lang="en-US" altLang="ja-JP" sz="1400" b="1" dirty="0">
                  <a:solidFill>
                    <a:srgbClr val="000000"/>
                  </a:solidFill>
                  <a:latin typeface="+mn-ea"/>
                </a:rPr>
                <a:t>LTE</a:t>
              </a:r>
              <a:r>
                <a:rPr lang="ja-JP" altLang="en-US" sz="1400" b="1" dirty="0">
                  <a:solidFill>
                    <a:srgbClr val="000000"/>
                  </a:solidFill>
                  <a:latin typeface="+mn-ea"/>
                </a:rPr>
                <a:t>の帯域ではカメラのファームアップデートができません（</a:t>
              </a:r>
              <a:r>
                <a:rPr lang="en-US" altLang="ja-JP" sz="1400" b="1" dirty="0">
                  <a:solidFill>
                    <a:srgbClr val="000000"/>
                  </a:solidFill>
                  <a:latin typeface="+mn-ea"/>
                </a:rPr>
                <a:t>2022.12</a:t>
              </a:r>
              <a:r>
                <a:rPr lang="ja-JP" altLang="en-US" sz="1400" b="1" dirty="0">
                  <a:solidFill>
                    <a:srgbClr val="000000"/>
                  </a:solidFill>
                  <a:latin typeface="+mn-ea"/>
                </a:rPr>
                <a:t>月現在）</a:t>
              </a:r>
              <a:endParaRPr lang="en-US" altLang="ja-JP" sz="1400" b="1" dirty="0">
                <a:solidFill>
                  <a:srgbClr val="000000"/>
                </a:solidFill>
                <a:latin typeface="+mn-ea"/>
              </a:endParaRPr>
            </a:p>
            <a:p>
              <a:pPr marL="447675" defTabSz="457200" fontAlgn="base">
                <a:lnSpc>
                  <a:spcPct val="120000"/>
                </a:lnSpc>
                <a:spcBef>
                  <a:spcPct val="0"/>
                </a:spcBef>
                <a:spcAft>
                  <a:spcPct val="0"/>
                </a:spcAft>
                <a:defRPr sz="1000"/>
              </a:pPr>
              <a:r>
                <a:rPr lang="ja-JP" altLang="en-US" sz="1400" b="1" dirty="0">
                  <a:solidFill>
                    <a:srgbClr val="000000"/>
                  </a:solidFill>
                  <a:latin typeface="+mn-ea"/>
                </a:rPr>
                <a:t>後述の</a:t>
              </a:r>
              <a:r>
                <a:rPr lang="en-US" altLang="ja-JP" sz="1400" b="1" dirty="0">
                  <a:solidFill>
                    <a:srgbClr val="000000"/>
                  </a:solidFill>
                  <a:latin typeface="+mn-ea"/>
                </a:rPr>
                <a:t>USB/LAN</a:t>
              </a:r>
              <a:r>
                <a:rPr lang="ja-JP" altLang="en-US" sz="1400" b="1" dirty="0">
                  <a:solidFill>
                    <a:srgbClr val="000000"/>
                  </a:solidFill>
                  <a:latin typeface="+mn-ea"/>
                </a:rPr>
                <a:t>アダプタ経由でのファームアップは可能です。</a:t>
              </a:r>
              <a:endParaRPr lang="en-US" altLang="ja-JP" sz="1400" b="1" dirty="0">
                <a:solidFill>
                  <a:srgbClr val="000000"/>
                </a:solidFill>
                <a:latin typeface="+mn-ea"/>
              </a:endParaRPr>
            </a:p>
            <a:p>
              <a:pPr marL="447675" defTabSz="457200" fontAlgn="base">
                <a:lnSpc>
                  <a:spcPct val="120000"/>
                </a:lnSpc>
                <a:spcBef>
                  <a:spcPct val="0"/>
                </a:spcBef>
                <a:spcAft>
                  <a:spcPct val="0"/>
                </a:spcAft>
                <a:defRPr sz="1000"/>
              </a:pPr>
              <a:r>
                <a:rPr lang="en-US" altLang="ja-JP" sz="1400" b="1" dirty="0">
                  <a:solidFill>
                    <a:srgbClr val="000000"/>
                  </a:solidFill>
                  <a:latin typeface="+mn-ea"/>
                </a:rPr>
                <a:t>2022.12</a:t>
              </a:r>
              <a:r>
                <a:rPr lang="ja-JP" altLang="en-US" sz="1400" b="1" dirty="0">
                  <a:solidFill>
                    <a:srgbClr val="000000"/>
                  </a:solidFill>
                  <a:latin typeface="+mn-ea"/>
                </a:rPr>
                <a:t>月現在</a:t>
              </a:r>
              <a:r>
                <a:rPr lang="en-US" altLang="ja-JP" sz="1400" b="1" dirty="0">
                  <a:solidFill>
                    <a:srgbClr val="000000"/>
                  </a:solidFill>
                  <a:latin typeface="+mn-ea"/>
                </a:rPr>
                <a:t>Ver2.26</a:t>
              </a:r>
              <a:r>
                <a:rPr lang="ja-JP" altLang="en-US" sz="1400" b="1" dirty="0">
                  <a:solidFill>
                    <a:srgbClr val="000000"/>
                  </a:solidFill>
                  <a:latin typeface="+mn-ea"/>
                </a:rPr>
                <a:t>が最新（</a:t>
              </a:r>
              <a:r>
                <a:rPr lang="en-US" altLang="ja-JP" sz="1400" b="1" dirty="0">
                  <a:solidFill>
                    <a:srgbClr val="000000"/>
                  </a:solidFill>
                  <a:latin typeface="+mn-ea"/>
                </a:rPr>
                <a:t>GPS</a:t>
              </a:r>
              <a:r>
                <a:rPr lang="ja-JP" altLang="en-US" sz="1400" b="1" dirty="0">
                  <a:solidFill>
                    <a:srgbClr val="000000"/>
                  </a:solidFill>
                  <a:latin typeface="+mn-ea"/>
                </a:rPr>
                <a:t>対応）</a:t>
              </a:r>
              <a:endParaRPr lang="en-US" altLang="ja-JP" sz="1400" b="1" dirty="0">
                <a:solidFill>
                  <a:srgbClr val="000000"/>
                </a:solidFill>
                <a:latin typeface="+mn-ea"/>
              </a:endParaRPr>
            </a:p>
            <a:p>
              <a:pPr defTabSz="457200" fontAlgn="base">
                <a:lnSpc>
                  <a:spcPct val="120000"/>
                </a:lnSpc>
                <a:spcBef>
                  <a:spcPct val="0"/>
                </a:spcBef>
                <a:spcAft>
                  <a:spcPct val="0"/>
                </a:spcAft>
                <a:defRPr sz="1000"/>
              </a:pPr>
              <a:endParaRPr lang="en-US" altLang="ja-JP" sz="1100" b="1" dirty="0">
                <a:solidFill>
                  <a:srgbClr val="000000"/>
                </a:solidFill>
                <a:latin typeface="+mn-ea"/>
              </a:endParaRPr>
            </a:p>
            <a:p>
              <a:pPr marL="447675" defTabSz="457200" fontAlgn="base">
                <a:lnSpc>
                  <a:spcPct val="120000"/>
                </a:lnSpc>
                <a:spcBef>
                  <a:spcPct val="0"/>
                </a:spcBef>
                <a:spcAft>
                  <a:spcPct val="0"/>
                </a:spcAft>
                <a:defRPr sz="1000"/>
              </a:pPr>
              <a:r>
                <a:rPr lang="ja-JP" altLang="en-US" sz="1400" b="1" dirty="0">
                  <a:solidFill>
                    <a:srgbClr val="000000"/>
                  </a:solidFill>
                  <a:latin typeface="+mn-ea"/>
                </a:rPr>
                <a:t>なお、</a:t>
              </a:r>
              <a:r>
                <a:rPr lang="en-US" altLang="ja-JP" sz="1400" b="1" dirty="0">
                  <a:solidFill>
                    <a:srgbClr val="000000"/>
                  </a:solidFill>
                  <a:latin typeface="+mn-ea"/>
                </a:rPr>
                <a:t>LTE</a:t>
              </a:r>
              <a:r>
                <a:rPr lang="ja-JP" altLang="en-US" sz="1400" b="1" dirty="0">
                  <a:solidFill>
                    <a:srgbClr val="000000"/>
                  </a:solidFill>
                  <a:latin typeface="+mn-ea"/>
                </a:rPr>
                <a:t>無線通信ユニットはファーム更新予定はまだありません。</a:t>
              </a:r>
              <a:endParaRPr lang="en-US" altLang="ja-JP" sz="1100" b="1" dirty="0">
                <a:solidFill>
                  <a:srgbClr val="000000"/>
                </a:solidFill>
                <a:latin typeface="+mn-ea"/>
              </a:endParaRPr>
            </a:p>
            <a:p>
              <a:pPr defTabSz="457200" fontAlgn="base">
                <a:lnSpc>
                  <a:spcPct val="250000"/>
                </a:lnSpc>
                <a:spcBef>
                  <a:spcPct val="0"/>
                </a:spcBef>
                <a:spcAft>
                  <a:spcPct val="0"/>
                </a:spcAft>
                <a:defRPr sz="1000"/>
              </a:pPr>
              <a:r>
                <a:rPr lang="ja-JP" altLang="en-US" sz="2000" b="1" dirty="0">
                  <a:solidFill>
                    <a:srgbClr val="000000"/>
                  </a:solidFill>
                  <a:latin typeface="+mn-ea"/>
                </a:rPr>
                <a:t>②目的により接続方法は大きく</a:t>
              </a:r>
              <a:r>
                <a:rPr lang="en-US" altLang="ja-JP" sz="2000" b="1" dirty="0">
                  <a:solidFill>
                    <a:srgbClr val="000000"/>
                  </a:solidFill>
                  <a:latin typeface="+mn-ea"/>
                </a:rPr>
                <a:t>2</a:t>
              </a:r>
              <a:r>
                <a:rPr lang="ja-JP" altLang="en-US" sz="2000" b="1" dirty="0">
                  <a:solidFill>
                    <a:srgbClr val="000000"/>
                  </a:solidFill>
                  <a:latin typeface="+mn-ea"/>
                </a:rPr>
                <a:t>種類になります</a:t>
              </a:r>
              <a:endParaRPr lang="en-US" altLang="ja-JP" sz="2000" b="1" dirty="0">
                <a:solidFill>
                  <a:srgbClr val="000000"/>
                </a:solidFill>
                <a:latin typeface="+mn-ea"/>
              </a:endParaRPr>
            </a:p>
            <a:p>
              <a:pPr marL="355600" defTabSz="457200" fontAlgn="base">
                <a:lnSpc>
                  <a:spcPct val="120000"/>
                </a:lnSpc>
                <a:spcBef>
                  <a:spcPct val="0"/>
                </a:spcBef>
                <a:spcAft>
                  <a:spcPct val="0"/>
                </a:spcAft>
                <a:defRPr sz="1000"/>
              </a:pPr>
              <a:r>
                <a:rPr lang="ja-JP" altLang="en-US" sz="1800" b="1" dirty="0">
                  <a:solidFill>
                    <a:srgbClr val="000000"/>
                  </a:solidFill>
                  <a:latin typeface="+mn-ea"/>
                </a:rPr>
                <a:t>１．遠隔映像を見るのが主目的</a:t>
              </a:r>
            </a:p>
            <a:p>
              <a:pPr marL="803275" defTabSz="457200" fontAlgn="base">
                <a:lnSpc>
                  <a:spcPct val="120000"/>
                </a:lnSpc>
                <a:spcBef>
                  <a:spcPct val="0"/>
                </a:spcBef>
                <a:spcAft>
                  <a:spcPct val="0"/>
                </a:spcAft>
                <a:defRPr sz="1000"/>
              </a:pPr>
              <a:r>
                <a:rPr lang="ja-JP" altLang="en-US" sz="1800" b="1" dirty="0">
                  <a:solidFill>
                    <a:srgbClr val="000000"/>
                  </a:solidFill>
                  <a:latin typeface="+mn-ea"/>
                </a:rPr>
                <a:t>→動的</a:t>
              </a:r>
              <a:r>
                <a:rPr lang="en-US" altLang="ja-JP" sz="1800" b="1" dirty="0">
                  <a:solidFill>
                    <a:srgbClr val="000000"/>
                  </a:solidFill>
                  <a:latin typeface="+mn-ea"/>
                </a:rPr>
                <a:t>IP SIM</a:t>
              </a:r>
              <a:r>
                <a:rPr lang="ja-JP" altLang="en-US" sz="1800" b="1" dirty="0">
                  <a:solidFill>
                    <a:srgbClr val="000000"/>
                  </a:solidFill>
                  <a:latin typeface="+mn-ea"/>
                </a:rPr>
                <a:t>＋</a:t>
              </a:r>
              <a:r>
                <a:rPr lang="en-US" altLang="ja-JP" sz="1800" b="1" dirty="0" err="1">
                  <a:solidFill>
                    <a:srgbClr val="000000"/>
                  </a:solidFill>
                  <a:latin typeface="+mn-ea"/>
                </a:rPr>
                <a:t>i</a:t>
              </a:r>
              <a:r>
                <a:rPr lang="en-US" altLang="ja-JP" sz="1800" b="1" dirty="0">
                  <a:solidFill>
                    <a:srgbClr val="000000"/>
                  </a:solidFill>
                  <a:latin typeface="+mn-ea"/>
                </a:rPr>
                <a:t>-PRO Remo. Service</a:t>
              </a:r>
              <a:r>
                <a:rPr lang="en-US" altLang="ja-JP" sz="1400" b="1" dirty="0">
                  <a:solidFill>
                    <a:srgbClr val="000000"/>
                  </a:solidFill>
                  <a:latin typeface="+mn-ea"/>
                </a:rPr>
                <a:t>  </a:t>
              </a:r>
              <a:r>
                <a:rPr lang="ja-JP" altLang="en-US" sz="1200" b="1" dirty="0">
                  <a:solidFill>
                    <a:srgbClr val="000000"/>
                  </a:solidFill>
                  <a:latin typeface="+mn-ea"/>
                </a:rPr>
                <a:t>リンク</a:t>
              </a:r>
              <a:endParaRPr lang="ja-JP" altLang="en-US" sz="1400" b="1" dirty="0">
                <a:solidFill>
                  <a:srgbClr val="000000"/>
                </a:solidFill>
                <a:latin typeface="+mn-ea"/>
              </a:endParaRPr>
            </a:p>
            <a:p>
              <a:pPr marL="893763" defTabSz="457200" fontAlgn="base">
                <a:lnSpc>
                  <a:spcPct val="150000"/>
                </a:lnSpc>
                <a:spcBef>
                  <a:spcPct val="0"/>
                </a:spcBef>
                <a:spcAft>
                  <a:spcPct val="0"/>
                </a:spcAft>
                <a:defRPr sz="1000"/>
              </a:pPr>
              <a:r>
                <a:rPr lang="ja-JP" altLang="en-US" sz="1600" b="1" dirty="0">
                  <a:solidFill>
                    <a:srgbClr val="000000"/>
                  </a:solidFill>
                  <a:latin typeface="+mn-ea"/>
                </a:rPr>
                <a:t>・</a:t>
              </a:r>
              <a:r>
                <a:rPr lang="en-US" altLang="ja-JP" sz="1600" b="1" dirty="0">
                  <a:solidFill>
                    <a:srgbClr val="000000"/>
                  </a:solidFill>
                  <a:latin typeface="+mn-ea"/>
                </a:rPr>
                <a:t>P2P</a:t>
              </a:r>
              <a:r>
                <a:rPr lang="ja-JP" altLang="en-US" sz="1600" b="1" dirty="0">
                  <a:solidFill>
                    <a:srgbClr val="000000"/>
                  </a:solidFill>
                  <a:latin typeface="+mn-ea"/>
                </a:rPr>
                <a:t> アクセスで映像閲覧</a:t>
              </a:r>
              <a:r>
                <a:rPr lang="ja-JP" altLang="en-US" sz="1200" b="1" dirty="0">
                  <a:solidFill>
                    <a:srgbClr val="000000"/>
                  </a:solidFill>
                  <a:latin typeface="+mn-ea"/>
                </a:rPr>
                <a:t>（設定変更項目が限定的）</a:t>
              </a:r>
            </a:p>
            <a:p>
              <a:pPr defTabSz="457200" fontAlgn="base">
                <a:lnSpc>
                  <a:spcPct val="120000"/>
                </a:lnSpc>
                <a:spcBef>
                  <a:spcPct val="0"/>
                </a:spcBef>
                <a:spcAft>
                  <a:spcPct val="0"/>
                </a:spcAft>
                <a:defRPr sz="1000"/>
              </a:pPr>
              <a:endParaRPr lang="ja-JP" altLang="en-US" sz="1400" b="1" dirty="0">
                <a:solidFill>
                  <a:srgbClr val="000000"/>
                </a:solidFill>
                <a:latin typeface="+mn-ea"/>
              </a:endParaRPr>
            </a:p>
            <a:p>
              <a:pPr marL="355600" defTabSz="457200" fontAlgn="base">
                <a:lnSpc>
                  <a:spcPct val="120000"/>
                </a:lnSpc>
                <a:spcBef>
                  <a:spcPct val="0"/>
                </a:spcBef>
                <a:spcAft>
                  <a:spcPct val="0"/>
                </a:spcAft>
                <a:defRPr sz="1000"/>
              </a:pPr>
              <a:r>
                <a:rPr lang="ja-JP" altLang="en-US" sz="1800" b="1" dirty="0">
                  <a:solidFill>
                    <a:srgbClr val="000000"/>
                  </a:solidFill>
                  <a:latin typeface="+mn-ea"/>
                </a:rPr>
                <a:t>２．レコーダー接続、カメラ詳細設定も実施</a:t>
              </a:r>
            </a:p>
            <a:p>
              <a:pPr marL="803275" defTabSz="457200" fontAlgn="base">
                <a:lnSpc>
                  <a:spcPct val="120000"/>
                </a:lnSpc>
                <a:spcBef>
                  <a:spcPct val="0"/>
                </a:spcBef>
                <a:spcAft>
                  <a:spcPct val="0"/>
                </a:spcAft>
                <a:defRPr sz="1000"/>
              </a:pPr>
              <a:r>
                <a:rPr lang="ja-JP" altLang="en-US" sz="1800" b="1" dirty="0">
                  <a:solidFill>
                    <a:srgbClr val="000000"/>
                  </a:solidFill>
                  <a:latin typeface="+mn-ea"/>
                </a:rPr>
                <a:t>→固定</a:t>
              </a:r>
              <a:r>
                <a:rPr lang="en-US" altLang="ja-JP" sz="1800" b="1" dirty="0">
                  <a:solidFill>
                    <a:srgbClr val="000000"/>
                  </a:solidFill>
                  <a:latin typeface="+mn-ea"/>
                </a:rPr>
                <a:t>IP SIM</a:t>
              </a:r>
              <a:r>
                <a:rPr lang="ja-JP" altLang="en-US" sz="1800" b="1" dirty="0">
                  <a:solidFill>
                    <a:srgbClr val="000000"/>
                  </a:solidFill>
                  <a:latin typeface="+mn-ea"/>
                </a:rPr>
                <a:t>を採用</a:t>
              </a:r>
            </a:p>
            <a:p>
              <a:pPr marL="893763" defTabSz="457200" fontAlgn="base">
                <a:lnSpc>
                  <a:spcPct val="150000"/>
                </a:lnSpc>
                <a:spcBef>
                  <a:spcPct val="0"/>
                </a:spcBef>
                <a:spcAft>
                  <a:spcPct val="0"/>
                </a:spcAft>
                <a:defRPr sz="1000"/>
              </a:pPr>
              <a:r>
                <a:rPr lang="ja-JP" altLang="en-US" sz="1600" b="1" dirty="0">
                  <a:solidFill>
                    <a:srgbClr val="000000"/>
                  </a:solidFill>
                  <a:latin typeface="+mn-ea"/>
                </a:rPr>
                <a:t>・カメラに直接アクセスでカメラ全機能活用</a:t>
              </a:r>
            </a:p>
            <a:p>
              <a:pPr defTabSz="457200" fontAlgn="base">
                <a:spcBef>
                  <a:spcPct val="0"/>
                </a:spcBef>
                <a:spcAft>
                  <a:spcPct val="0"/>
                </a:spcAft>
                <a:defRPr sz="1000"/>
              </a:pPr>
              <a:endParaRPr lang="en-US" altLang="ja-JP" sz="1200" b="1" dirty="0">
                <a:solidFill>
                  <a:srgbClr val="000000"/>
                </a:solidFill>
                <a:latin typeface="+mn-ea"/>
              </a:endParaRPr>
            </a:p>
          </p:txBody>
        </p:sp>
        <p:sp>
          <p:nvSpPr>
            <p:cNvPr id="23" name="テキスト ボックス 22">
              <a:extLst>
                <a:ext uri="{FF2B5EF4-FFF2-40B4-BE49-F238E27FC236}">
                  <a16:creationId xmlns:a16="http://schemas.microsoft.com/office/drawing/2014/main" id="{50807F65-7B49-4AF5-CB26-8FA09300DA00}"/>
                </a:ext>
              </a:extLst>
            </p:cNvPr>
            <p:cNvSpPr txBox="1"/>
            <p:nvPr/>
          </p:nvSpPr>
          <p:spPr>
            <a:xfrm>
              <a:off x="5187401" y="957912"/>
              <a:ext cx="4012980" cy="1126864"/>
            </a:xfrm>
            <a:prstGeom prst="rect">
              <a:avLst/>
            </a:prstGeom>
            <a:noFill/>
          </p:spPr>
          <p:txBody>
            <a:bodyPr wrap="square" lIns="36000" tIns="36000" rIns="36000" bIns="36000" rtlCol="0">
              <a:spAutoFit/>
            </a:bodyPr>
            <a:lstStyle/>
            <a:p>
              <a:pPr defTabSz="457200" fontAlgn="base">
                <a:lnSpc>
                  <a:spcPct val="120000"/>
                </a:lnSpc>
                <a:spcBef>
                  <a:spcPct val="0"/>
                </a:spcBef>
                <a:spcAft>
                  <a:spcPct val="0"/>
                </a:spcAft>
                <a:defRPr sz="1000"/>
              </a:pPr>
              <a:r>
                <a:rPr lang="ja-JP" altLang="en-US" sz="2000" b="1" dirty="0">
                  <a:solidFill>
                    <a:srgbClr val="000000"/>
                  </a:solidFill>
                  <a:latin typeface="+mn-ea"/>
                </a:rPr>
                <a:t>③必ず以下の取説も合わせて参照ください</a:t>
              </a:r>
              <a:endParaRPr lang="en-US" altLang="ja-JP" sz="2000" b="1" dirty="0">
                <a:solidFill>
                  <a:srgbClr val="000000"/>
                </a:solidFill>
                <a:latin typeface="+mn-ea"/>
              </a:endParaRPr>
            </a:p>
            <a:p>
              <a:pPr marL="263525" defTabSz="457200" fontAlgn="base">
                <a:lnSpc>
                  <a:spcPct val="120000"/>
                </a:lnSpc>
                <a:spcBef>
                  <a:spcPct val="0"/>
                </a:spcBef>
                <a:spcAft>
                  <a:spcPct val="0"/>
                </a:spcAft>
                <a:defRPr sz="1000"/>
              </a:pPr>
              <a:r>
                <a:rPr lang="ja-JP" altLang="en-US" sz="1800" b="1" dirty="0">
                  <a:solidFill>
                    <a:srgbClr val="000000"/>
                  </a:solidFill>
                  <a:latin typeface="+mn-ea"/>
                </a:rPr>
                <a:t>本資料は取説の補足的なものです</a:t>
              </a:r>
              <a:endParaRPr lang="en-US" altLang="ja-JP" sz="1800" b="1" dirty="0">
                <a:solidFill>
                  <a:srgbClr val="000000"/>
                </a:solidFill>
                <a:latin typeface="+mn-ea"/>
              </a:endParaRPr>
            </a:p>
            <a:p>
              <a:pPr marL="355600" defTabSz="457200" fontAlgn="base">
                <a:lnSpc>
                  <a:spcPct val="150000"/>
                </a:lnSpc>
                <a:spcBef>
                  <a:spcPct val="0"/>
                </a:spcBef>
                <a:spcAft>
                  <a:spcPct val="0"/>
                </a:spcAft>
                <a:defRPr sz="1000"/>
              </a:pPr>
              <a:r>
                <a:rPr lang="ja-JP" altLang="en-US" sz="1600" b="1" dirty="0">
                  <a:solidFill>
                    <a:srgbClr val="000000"/>
                  </a:solidFill>
                  <a:latin typeface="+mn-ea"/>
                </a:rPr>
                <a:t>・</a:t>
              </a:r>
              <a:r>
                <a:rPr lang="en-US" altLang="ja-JP" sz="1600" b="1" dirty="0">
                  <a:solidFill>
                    <a:srgbClr val="000000"/>
                  </a:solidFill>
                  <a:latin typeface="+mn-ea"/>
                </a:rPr>
                <a:t>WV-PW510</a:t>
              </a:r>
              <a:r>
                <a:rPr lang="en-US" altLang="ja-JP" sz="1600" b="1" dirty="0">
                  <a:latin typeface="+mn-ea"/>
                </a:rPr>
                <a:t>(Web</a:t>
              </a:r>
              <a:r>
                <a:rPr lang="ja-JP" altLang="en-US" sz="1600" b="1" dirty="0">
                  <a:latin typeface="+mn-ea"/>
                </a:rPr>
                <a:t>ガイド</a:t>
              </a:r>
              <a:r>
                <a:rPr lang="en-US" altLang="ja-JP" sz="1600" b="1" dirty="0">
                  <a:latin typeface="+mn-ea"/>
                </a:rPr>
                <a:t>/</a:t>
              </a:r>
              <a:r>
                <a:rPr lang="ja-JP" altLang="en-US" sz="1600" b="1" dirty="0">
                  <a:latin typeface="+mn-ea"/>
                </a:rPr>
                <a:t>ユーザーマニュアル</a:t>
              </a:r>
              <a:r>
                <a:rPr lang="en-US" altLang="ja-JP" sz="1600" b="1" dirty="0">
                  <a:latin typeface="+mn-ea"/>
                </a:rPr>
                <a:t>)</a:t>
              </a:r>
              <a:r>
                <a:rPr lang="ja-JP" altLang="en-US" sz="1600" b="1" dirty="0">
                  <a:latin typeface="+mn-ea"/>
                </a:rPr>
                <a:t>　</a:t>
              </a:r>
              <a:r>
                <a:rPr lang="ja-JP" altLang="en-US" sz="1200" b="1" dirty="0">
                  <a:latin typeface="+mn-ea"/>
                  <a:hlinkClick r:id="rId3"/>
                </a:rPr>
                <a:t>リンク</a:t>
              </a:r>
              <a:r>
                <a:rPr lang="en-US" altLang="ja-JP" sz="1200" b="1" dirty="0">
                  <a:latin typeface="+mn-ea"/>
                </a:rPr>
                <a:t>	</a:t>
              </a:r>
              <a:br>
                <a:rPr lang="en-US" altLang="ja-JP" sz="1200" b="1" dirty="0">
                  <a:latin typeface="+mn-ea"/>
                </a:rPr>
              </a:br>
              <a:r>
                <a:rPr lang="ja-JP" altLang="en-US" sz="1600" b="1" dirty="0">
                  <a:latin typeface="+mn-ea"/>
                </a:rPr>
                <a:t>・</a:t>
              </a:r>
              <a:r>
                <a:rPr lang="en-US" altLang="ja-JP" sz="1600" b="1" dirty="0">
                  <a:solidFill>
                    <a:srgbClr val="000000"/>
                  </a:solidFill>
                  <a:latin typeface="+mn-ea"/>
                </a:rPr>
                <a:t>Remo.</a:t>
              </a:r>
              <a:r>
                <a:rPr lang="ja-JP" altLang="en-US" sz="1600" b="1" dirty="0">
                  <a:solidFill>
                    <a:srgbClr val="000000"/>
                  </a:solidFill>
                  <a:latin typeface="+mn-ea"/>
                </a:rPr>
                <a:t>導入ガイド　</a:t>
              </a:r>
              <a:r>
                <a:rPr lang="ja-JP" altLang="en-US" sz="1200" b="1" dirty="0">
                  <a:latin typeface="+mn-ea"/>
                  <a:hlinkClick r:id="rId4"/>
                </a:rPr>
                <a:t>リンク</a:t>
              </a:r>
              <a:endParaRPr lang="en-US" altLang="ja-JP" sz="1200" b="1" dirty="0">
                <a:latin typeface="+mn-ea"/>
              </a:endParaRPr>
            </a:p>
            <a:p>
              <a:pPr defTabSz="457200" fontAlgn="base">
                <a:spcBef>
                  <a:spcPct val="0"/>
                </a:spcBef>
                <a:spcAft>
                  <a:spcPct val="0"/>
                </a:spcAft>
                <a:defRPr sz="1000"/>
              </a:pPr>
              <a:endParaRPr lang="en-US" altLang="ja-JP" sz="1200" b="1" dirty="0">
                <a:solidFill>
                  <a:srgbClr val="000000"/>
                </a:solidFill>
                <a:latin typeface="+mn-ea"/>
              </a:endParaRPr>
            </a:p>
          </p:txBody>
        </p:sp>
      </p:grpSp>
    </p:spTree>
    <p:extLst>
      <p:ext uri="{BB962C8B-B14F-4D97-AF65-F5344CB8AC3E}">
        <p14:creationId xmlns:p14="http://schemas.microsoft.com/office/powerpoint/2010/main" val="4167674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01019D0A-63E0-95CE-4D0C-54E2A2602A1D}"/>
              </a:ext>
            </a:extLst>
          </p:cNvPr>
          <p:cNvPicPr>
            <a:picLocks noChangeAspect="1"/>
          </p:cNvPicPr>
          <p:nvPr/>
        </p:nvPicPr>
        <p:blipFill>
          <a:blip r:embed="rId2"/>
          <a:stretch>
            <a:fillRect/>
          </a:stretch>
        </p:blipFill>
        <p:spPr>
          <a:xfrm>
            <a:off x="10186720" y="993119"/>
            <a:ext cx="2431743" cy="3041004"/>
          </a:xfrm>
          <a:prstGeom prst="rect">
            <a:avLst/>
          </a:prstGeom>
        </p:spPr>
      </p:pic>
      <p:sp>
        <p:nvSpPr>
          <p:cNvPr id="2" name="タイトル 1">
            <a:extLst>
              <a:ext uri="{FF2B5EF4-FFF2-40B4-BE49-F238E27FC236}">
                <a16:creationId xmlns:a16="http://schemas.microsoft.com/office/drawing/2014/main" id="{D09581FE-707D-701D-60E7-B37818423EE9}"/>
              </a:ext>
            </a:extLst>
          </p:cNvPr>
          <p:cNvSpPr>
            <a:spLocks noGrp="1"/>
          </p:cNvSpPr>
          <p:nvPr>
            <p:ph type="title"/>
          </p:nvPr>
        </p:nvSpPr>
        <p:spPr/>
        <p:txBody>
          <a:bodyPr/>
          <a:lstStyle/>
          <a:p>
            <a:pPr marL="268288" indent="3175"/>
            <a:r>
              <a:rPr lang="en-US" altLang="ja-JP" dirty="0"/>
              <a:t>3</a:t>
            </a:r>
            <a:r>
              <a:rPr kumimoji="1" lang="en-US" altLang="ja-JP" dirty="0"/>
              <a:t>-1. SD</a:t>
            </a:r>
            <a:r>
              <a:rPr kumimoji="1" lang="ja-JP" altLang="en-US" dirty="0"/>
              <a:t>メモリーカード挿入</a:t>
            </a:r>
            <a:r>
              <a:rPr kumimoji="1" lang="en-US" altLang="ja-JP" dirty="0"/>
              <a:t>(</a:t>
            </a:r>
            <a:r>
              <a:rPr kumimoji="1" lang="ja-JP" altLang="en-US" dirty="0"/>
              <a:t>録画する場合のみ</a:t>
            </a:r>
            <a:r>
              <a:rPr kumimoji="1" lang="en-US" altLang="ja-JP" dirty="0"/>
              <a:t>) </a:t>
            </a:r>
            <a:endParaRPr kumimoji="1" lang="ja-JP" altLang="en-US" dirty="0"/>
          </a:p>
        </p:txBody>
      </p:sp>
      <p:sp>
        <p:nvSpPr>
          <p:cNvPr id="3" name="テキスト ボックス 2">
            <a:extLst>
              <a:ext uri="{FF2B5EF4-FFF2-40B4-BE49-F238E27FC236}">
                <a16:creationId xmlns:a16="http://schemas.microsoft.com/office/drawing/2014/main" id="{47B0BDAD-ACFC-22AD-6671-A28EDAA1810D}"/>
              </a:ext>
            </a:extLst>
          </p:cNvPr>
          <p:cNvSpPr txBox="1"/>
          <p:nvPr/>
        </p:nvSpPr>
        <p:spPr>
          <a:xfrm>
            <a:off x="568514" y="740387"/>
            <a:ext cx="4965988" cy="380480"/>
          </a:xfrm>
          <a:prstGeom prst="rect">
            <a:avLst/>
          </a:prstGeom>
          <a:noFill/>
        </p:spPr>
        <p:txBody>
          <a:bodyPr wrap="square" lIns="36000" tIns="36000" rIns="36000" bIns="36000" rtlCol="0">
            <a:spAutoFit/>
          </a:bodyPr>
          <a:lstStyle/>
          <a:p>
            <a:pPr defTabSz="457200" fontAlgn="base">
              <a:spcBef>
                <a:spcPct val="0"/>
              </a:spcBef>
              <a:spcAft>
                <a:spcPct val="0"/>
              </a:spcAft>
              <a:defRPr sz="1000"/>
            </a:pPr>
            <a:r>
              <a:rPr lang="ja-JP" altLang="en-US" sz="2000" b="1" dirty="0">
                <a:solidFill>
                  <a:srgbClr val="000000"/>
                </a:solidFill>
                <a:latin typeface="+mn-ea"/>
              </a:rPr>
              <a:t>タイプ：屋外</a:t>
            </a:r>
            <a:r>
              <a:rPr lang="en-US" altLang="ja-JP" sz="2000" b="1" dirty="0">
                <a:solidFill>
                  <a:srgbClr val="000000"/>
                </a:solidFill>
                <a:latin typeface="+mn-ea"/>
              </a:rPr>
              <a:t>PTZ </a:t>
            </a:r>
            <a:r>
              <a:rPr lang="ja-JP" altLang="en-US" sz="2000" b="1" dirty="0">
                <a:solidFill>
                  <a:srgbClr val="000000"/>
                </a:solidFill>
                <a:latin typeface="+mn-ea"/>
              </a:rPr>
              <a:t>ズーム</a:t>
            </a:r>
            <a:r>
              <a:rPr lang="en-US" altLang="ja-JP" sz="2000" b="1" dirty="0">
                <a:solidFill>
                  <a:srgbClr val="000000"/>
                </a:solidFill>
                <a:latin typeface="+mn-ea"/>
              </a:rPr>
              <a:t>10</a:t>
            </a:r>
            <a:r>
              <a:rPr lang="ja-JP" altLang="en-US" sz="2000" b="1" dirty="0">
                <a:solidFill>
                  <a:srgbClr val="000000"/>
                </a:solidFill>
                <a:latin typeface="+mn-ea"/>
              </a:rPr>
              <a:t>倍と</a:t>
            </a:r>
            <a:r>
              <a:rPr lang="en-US" altLang="ja-JP" sz="2000" b="1" dirty="0">
                <a:solidFill>
                  <a:srgbClr val="000000"/>
                </a:solidFill>
                <a:latin typeface="+mn-ea"/>
              </a:rPr>
              <a:t>21</a:t>
            </a:r>
            <a:r>
              <a:rPr lang="ja-JP" altLang="en-US" sz="2000" b="1" dirty="0">
                <a:solidFill>
                  <a:srgbClr val="000000"/>
                </a:solidFill>
                <a:latin typeface="+mn-ea"/>
              </a:rPr>
              <a:t>倍</a:t>
            </a:r>
            <a:endParaRPr lang="en-US" altLang="ja-JP" sz="2000" b="1" dirty="0">
              <a:solidFill>
                <a:srgbClr val="000000"/>
              </a:solidFill>
              <a:latin typeface="+mn-ea"/>
            </a:endParaRPr>
          </a:p>
        </p:txBody>
      </p:sp>
      <p:sp>
        <p:nvSpPr>
          <p:cNvPr id="4" name="テキスト ボックス 3">
            <a:extLst>
              <a:ext uri="{FF2B5EF4-FFF2-40B4-BE49-F238E27FC236}">
                <a16:creationId xmlns:a16="http://schemas.microsoft.com/office/drawing/2014/main" id="{8F7500F7-C8E1-4E0F-A8C0-7FE130682318}"/>
              </a:ext>
            </a:extLst>
          </p:cNvPr>
          <p:cNvSpPr txBox="1"/>
          <p:nvPr/>
        </p:nvSpPr>
        <p:spPr>
          <a:xfrm>
            <a:off x="275969" y="727114"/>
            <a:ext cx="282385" cy="400111"/>
          </a:xfrm>
          <a:prstGeom prst="rect">
            <a:avLst/>
          </a:prstGeom>
          <a:solidFill>
            <a:srgbClr val="FFCCFF"/>
          </a:solidFill>
          <a:ln w="12700">
            <a:solidFill>
              <a:schemeClr val="tx1"/>
            </a:solidFill>
          </a:ln>
        </p:spPr>
        <p:txBody>
          <a:bodyPr wrap="square" rtlCol="0" anchor="ctr">
            <a:spAutoFit/>
          </a:bodyPr>
          <a:lstStyle/>
          <a:p>
            <a:pPr algn="ctr"/>
            <a:r>
              <a:rPr kumimoji="1" lang="en-US" altLang="ja-JP" sz="2000" b="1" dirty="0">
                <a:latin typeface="+mn-ea"/>
              </a:rPr>
              <a:t>A</a:t>
            </a:r>
            <a:endParaRPr kumimoji="1" lang="ja-JP" altLang="en-US" sz="2000" b="1" dirty="0">
              <a:latin typeface="+mn-ea"/>
            </a:endParaRPr>
          </a:p>
        </p:txBody>
      </p:sp>
      <p:sp>
        <p:nvSpPr>
          <p:cNvPr id="5" name="テキスト ボックス 4">
            <a:extLst>
              <a:ext uri="{FF2B5EF4-FFF2-40B4-BE49-F238E27FC236}">
                <a16:creationId xmlns:a16="http://schemas.microsoft.com/office/drawing/2014/main" id="{BBEC60A6-4080-71E1-E29F-21BE10BB537E}"/>
              </a:ext>
            </a:extLst>
          </p:cNvPr>
          <p:cNvSpPr txBox="1"/>
          <p:nvPr/>
        </p:nvSpPr>
        <p:spPr>
          <a:xfrm>
            <a:off x="568514" y="4277109"/>
            <a:ext cx="3813184" cy="380480"/>
          </a:xfrm>
          <a:prstGeom prst="rect">
            <a:avLst/>
          </a:prstGeom>
          <a:noFill/>
        </p:spPr>
        <p:txBody>
          <a:bodyPr wrap="square" lIns="36000" tIns="36000" rIns="36000" bIns="36000" rtlCol="0">
            <a:spAutoFit/>
          </a:bodyPr>
          <a:lstStyle/>
          <a:p>
            <a:pPr defTabSz="457200" fontAlgn="base">
              <a:spcBef>
                <a:spcPct val="0"/>
              </a:spcBef>
              <a:spcAft>
                <a:spcPct val="0"/>
              </a:spcAft>
              <a:defRPr sz="1000"/>
            </a:pPr>
            <a:r>
              <a:rPr lang="ja-JP" altLang="en-US" sz="2000" b="1" dirty="0">
                <a:solidFill>
                  <a:srgbClr val="000000"/>
                </a:solidFill>
                <a:latin typeface="+mn-ea"/>
              </a:rPr>
              <a:t>タイプ：屋外</a:t>
            </a:r>
            <a:r>
              <a:rPr lang="en-US" altLang="ja-JP" sz="2000" b="1" dirty="0">
                <a:solidFill>
                  <a:srgbClr val="000000"/>
                </a:solidFill>
                <a:latin typeface="+mn-ea"/>
              </a:rPr>
              <a:t>PTZ </a:t>
            </a:r>
            <a:r>
              <a:rPr lang="ja-JP" altLang="en-US" sz="2000" b="1" dirty="0">
                <a:solidFill>
                  <a:srgbClr val="000000"/>
                </a:solidFill>
                <a:latin typeface="+mn-ea"/>
              </a:rPr>
              <a:t>ズーム</a:t>
            </a:r>
            <a:r>
              <a:rPr lang="en-US" altLang="ja-JP" sz="2000" b="1" dirty="0">
                <a:solidFill>
                  <a:srgbClr val="000000"/>
                </a:solidFill>
                <a:latin typeface="+mn-ea"/>
              </a:rPr>
              <a:t>3</a:t>
            </a:r>
            <a:r>
              <a:rPr lang="ja-JP" altLang="en-US" sz="2000" b="1" dirty="0">
                <a:solidFill>
                  <a:srgbClr val="000000"/>
                </a:solidFill>
                <a:latin typeface="+mn-ea"/>
              </a:rPr>
              <a:t>倍</a:t>
            </a:r>
            <a:endParaRPr lang="en-US" altLang="ja-JP" sz="2000" b="1" dirty="0">
              <a:solidFill>
                <a:srgbClr val="000000"/>
              </a:solidFill>
              <a:latin typeface="+mn-ea"/>
            </a:endParaRPr>
          </a:p>
        </p:txBody>
      </p:sp>
      <p:sp>
        <p:nvSpPr>
          <p:cNvPr id="7" name="テキスト ボックス 6">
            <a:extLst>
              <a:ext uri="{FF2B5EF4-FFF2-40B4-BE49-F238E27FC236}">
                <a16:creationId xmlns:a16="http://schemas.microsoft.com/office/drawing/2014/main" id="{C1F5259A-7FF2-0F5B-4172-02F138F91DA5}"/>
              </a:ext>
            </a:extLst>
          </p:cNvPr>
          <p:cNvSpPr txBox="1"/>
          <p:nvPr/>
        </p:nvSpPr>
        <p:spPr>
          <a:xfrm>
            <a:off x="275969" y="4266949"/>
            <a:ext cx="282385" cy="400111"/>
          </a:xfrm>
          <a:prstGeom prst="rect">
            <a:avLst/>
          </a:prstGeom>
          <a:solidFill>
            <a:schemeClr val="accent6">
              <a:lumMod val="60000"/>
              <a:lumOff val="40000"/>
            </a:schemeClr>
          </a:solidFill>
          <a:ln w="12700">
            <a:solidFill>
              <a:schemeClr val="tx1"/>
            </a:solidFill>
          </a:ln>
        </p:spPr>
        <p:txBody>
          <a:bodyPr wrap="square" rtlCol="0" anchor="ctr">
            <a:spAutoFit/>
          </a:bodyPr>
          <a:lstStyle/>
          <a:p>
            <a:pPr algn="ctr"/>
            <a:r>
              <a:rPr kumimoji="1" lang="en-US" altLang="ja-JP" sz="2000" b="1" dirty="0">
                <a:latin typeface="+mn-ea"/>
              </a:rPr>
              <a:t>B</a:t>
            </a:r>
            <a:endParaRPr kumimoji="1" lang="ja-JP" altLang="en-US" sz="2000" b="1" dirty="0">
              <a:latin typeface="+mn-ea"/>
            </a:endParaRPr>
          </a:p>
        </p:txBody>
      </p:sp>
      <p:sp>
        <p:nvSpPr>
          <p:cNvPr id="8" name="テキスト ボックス 7">
            <a:extLst>
              <a:ext uri="{FF2B5EF4-FFF2-40B4-BE49-F238E27FC236}">
                <a16:creationId xmlns:a16="http://schemas.microsoft.com/office/drawing/2014/main" id="{FCA8F91B-8B06-8383-9A6C-385154184758}"/>
              </a:ext>
            </a:extLst>
          </p:cNvPr>
          <p:cNvSpPr txBox="1"/>
          <p:nvPr/>
        </p:nvSpPr>
        <p:spPr>
          <a:xfrm>
            <a:off x="7332927" y="732428"/>
            <a:ext cx="282385" cy="400111"/>
          </a:xfrm>
          <a:prstGeom prst="rect">
            <a:avLst/>
          </a:prstGeom>
          <a:solidFill>
            <a:schemeClr val="accent4">
              <a:lumMod val="40000"/>
              <a:lumOff val="60000"/>
            </a:schemeClr>
          </a:solidFill>
          <a:ln w="12700">
            <a:solidFill>
              <a:schemeClr val="tx1"/>
            </a:solidFill>
          </a:ln>
        </p:spPr>
        <p:txBody>
          <a:bodyPr wrap="square" rtlCol="0" anchor="ctr">
            <a:spAutoFit/>
          </a:bodyPr>
          <a:lstStyle/>
          <a:p>
            <a:pPr algn="ctr"/>
            <a:r>
              <a:rPr kumimoji="1" lang="en-US" altLang="ja-JP" sz="2000" b="1" dirty="0">
                <a:latin typeface="+mn-ea"/>
              </a:rPr>
              <a:t>C</a:t>
            </a:r>
            <a:endParaRPr kumimoji="1" lang="ja-JP" altLang="en-US" sz="2000" b="1" dirty="0">
              <a:latin typeface="+mn-ea"/>
            </a:endParaRPr>
          </a:p>
        </p:txBody>
      </p:sp>
      <p:sp>
        <p:nvSpPr>
          <p:cNvPr id="9" name="テキスト ボックス 8">
            <a:extLst>
              <a:ext uri="{FF2B5EF4-FFF2-40B4-BE49-F238E27FC236}">
                <a16:creationId xmlns:a16="http://schemas.microsoft.com/office/drawing/2014/main" id="{B9510CDA-A63F-0F89-54BB-19FA76056BC1}"/>
              </a:ext>
            </a:extLst>
          </p:cNvPr>
          <p:cNvSpPr txBox="1"/>
          <p:nvPr/>
        </p:nvSpPr>
        <p:spPr>
          <a:xfrm>
            <a:off x="7332926" y="4264431"/>
            <a:ext cx="282385" cy="400111"/>
          </a:xfrm>
          <a:prstGeom prst="rect">
            <a:avLst/>
          </a:prstGeom>
          <a:solidFill>
            <a:schemeClr val="accent1">
              <a:lumMod val="40000"/>
              <a:lumOff val="60000"/>
            </a:schemeClr>
          </a:solidFill>
          <a:ln w="12700">
            <a:solidFill>
              <a:schemeClr val="tx1"/>
            </a:solidFill>
          </a:ln>
        </p:spPr>
        <p:txBody>
          <a:bodyPr wrap="square" rtlCol="0" anchor="ctr">
            <a:spAutoFit/>
          </a:bodyPr>
          <a:lstStyle/>
          <a:p>
            <a:pPr algn="ctr"/>
            <a:r>
              <a:rPr kumimoji="1" lang="en-US" altLang="ja-JP" sz="2000" b="1" dirty="0">
                <a:latin typeface="+mn-ea"/>
              </a:rPr>
              <a:t>D</a:t>
            </a:r>
            <a:endParaRPr kumimoji="1" lang="ja-JP" altLang="en-US" sz="2000" b="1" dirty="0">
              <a:latin typeface="+mn-ea"/>
            </a:endParaRPr>
          </a:p>
        </p:txBody>
      </p:sp>
      <p:sp>
        <p:nvSpPr>
          <p:cNvPr id="10" name="テキスト ボックス 9">
            <a:extLst>
              <a:ext uri="{FF2B5EF4-FFF2-40B4-BE49-F238E27FC236}">
                <a16:creationId xmlns:a16="http://schemas.microsoft.com/office/drawing/2014/main" id="{CB0039C8-DF63-D914-BA53-B962DA0BEFA8}"/>
              </a:ext>
            </a:extLst>
          </p:cNvPr>
          <p:cNvSpPr txBox="1"/>
          <p:nvPr/>
        </p:nvSpPr>
        <p:spPr>
          <a:xfrm>
            <a:off x="7625472" y="744485"/>
            <a:ext cx="2758619" cy="380480"/>
          </a:xfrm>
          <a:prstGeom prst="rect">
            <a:avLst/>
          </a:prstGeom>
          <a:noFill/>
        </p:spPr>
        <p:txBody>
          <a:bodyPr wrap="square" lIns="36000" tIns="36000" rIns="36000" bIns="36000" rtlCol="0">
            <a:spAutoFit/>
          </a:bodyPr>
          <a:lstStyle/>
          <a:p>
            <a:pPr defTabSz="457200" fontAlgn="base">
              <a:spcBef>
                <a:spcPct val="0"/>
              </a:spcBef>
              <a:spcAft>
                <a:spcPct val="0"/>
              </a:spcAft>
              <a:defRPr sz="1000"/>
            </a:pPr>
            <a:r>
              <a:rPr lang="ja-JP" altLang="en-US" sz="2000" b="1" dirty="0">
                <a:solidFill>
                  <a:srgbClr val="000000"/>
                </a:solidFill>
                <a:latin typeface="+mn-ea"/>
              </a:rPr>
              <a:t>タイプ：</a:t>
            </a:r>
            <a:r>
              <a:rPr lang="en-US" altLang="ja-JP" sz="2000" b="1" dirty="0">
                <a:solidFill>
                  <a:srgbClr val="000000"/>
                </a:solidFill>
                <a:latin typeface="+mn-ea"/>
              </a:rPr>
              <a:t>※</a:t>
            </a:r>
            <a:r>
              <a:rPr lang="ja-JP" altLang="en-US" sz="2000" b="1" dirty="0">
                <a:solidFill>
                  <a:srgbClr val="000000"/>
                </a:solidFill>
                <a:latin typeface="+mn-ea"/>
              </a:rPr>
              <a:t>屋外</a:t>
            </a:r>
            <a:r>
              <a:rPr lang="en-US" altLang="ja-JP" sz="2000" b="1" dirty="0">
                <a:solidFill>
                  <a:srgbClr val="000000"/>
                </a:solidFill>
                <a:latin typeface="+mn-ea"/>
              </a:rPr>
              <a:t>Dome</a:t>
            </a:r>
          </a:p>
        </p:txBody>
      </p:sp>
      <p:sp>
        <p:nvSpPr>
          <p:cNvPr id="11" name="テキスト ボックス 10">
            <a:extLst>
              <a:ext uri="{FF2B5EF4-FFF2-40B4-BE49-F238E27FC236}">
                <a16:creationId xmlns:a16="http://schemas.microsoft.com/office/drawing/2014/main" id="{32B63810-CA7F-8243-EAC0-340FDCE96F54}"/>
              </a:ext>
            </a:extLst>
          </p:cNvPr>
          <p:cNvSpPr txBox="1"/>
          <p:nvPr/>
        </p:nvSpPr>
        <p:spPr>
          <a:xfrm>
            <a:off x="7634029" y="4284062"/>
            <a:ext cx="3813184" cy="380480"/>
          </a:xfrm>
          <a:prstGeom prst="rect">
            <a:avLst/>
          </a:prstGeom>
          <a:noFill/>
        </p:spPr>
        <p:txBody>
          <a:bodyPr wrap="square" lIns="36000" tIns="36000" rIns="36000" bIns="36000" rtlCol="0">
            <a:spAutoFit/>
          </a:bodyPr>
          <a:lstStyle/>
          <a:p>
            <a:pPr defTabSz="457200" fontAlgn="base">
              <a:spcBef>
                <a:spcPct val="0"/>
              </a:spcBef>
              <a:spcAft>
                <a:spcPct val="0"/>
              </a:spcAft>
              <a:defRPr sz="1000"/>
            </a:pPr>
            <a:r>
              <a:rPr lang="ja-JP" altLang="en-US" sz="2000" b="1" dirty="0">
                <a:solidFill>
                  <a:srgbClr val="000000"/>
                </a:solidFill>
                <a:latin typeface="+mn-ea"/>
              </a:rPr>
              <a:t>タイプ：</a:t>
            </a:r>
            <a:r>
              <a:rPr lang="en-US" altLang="ja-JP" sz="2000" b="1" dirty="0">
                <a:solidFill>
                  <a:srgbClr val="000000"/>
                </a:solidFill>
                <a:latin typeface="+mn-ea"/>
              </a:rPr>
              <a:t> ※</a:t>
            </a:r>
            <a:r>
              <a:rPr lang="ja-JP" altLang="en-US" sz="2000" b="1" dirty="0">
                <a:solidFill>
                  <a:srgbClr val="000000"/>
                </a:solidFill>
                <a:latin typeface="+mn-ea"/>
              </a:rPr>
              <a:t>屋外</a:t>
            </a:r>
            <a:r>
              <a:rPr lang="en-US" altLang="ja-JP" sz="2000" b="1" dirty="0">
                <a:solidFill>
                  <a:srgbClr val="000000"/>
                </a:solidFill>
                <a:latin typeface="+mn-ea"/>
              </a:rPr>
              <a:t>Box</a:t>
            </a:r>
          </a:p>
        </p:txBody>
      </p:sp>
      <p:cxnSp>
        <p:nvCxnSpPr>
          <p:cNvPr id="12" name="直線コネクタ 11">
            <a:extLst>
              <a:ext uri="{FF2B5EF4-FFF2-40B4-BE49-F238E27FC236}">
                <a16:creationId xmlns:a16="http://schemas.microsoft.com/office/drawing/2014/main" id="{65B1982E-A551-B95C-3AF5-66E21094DB39}"/>
              </a:ext>
            </a:extLst>
          </p:cNvPr>
          <p:cNvCxnSpPr>
            <a:cxnSpLocks/>
          </p:cNvCxnSpPr>
          <p:nvPr/>
        </p:nvCxnSpPr>
        <p:spPr>
          <a:xfrm>
            <a:off x="7165948" y="684000"/>
            <a:ext cx="0" cy="6763157"/>
          </a:xfrm>
          <a:prstGeom prst="line">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CB936D0B-1623-F094-FE93-5949D963E22F}"/>
              </a:ext>
            </a:extLst>
          </p:cNvPr>
          <p:cNvCxnSpPr>
            <a:cxnSpLocks/>
          </p:cNvCxnSpPr>
          <p:nvPr/>
        </p:nvCxnSpPr>
        <p:spPr>
          <a:xfrm>
            <a:off x="130913" y="4090962"/>
            <a:ext cx="14032127" cy="0"/>
          </a:xfrm>
          <a:prstGeom prst="line">
            <a:avLst/>
          </a:prstGeom>
          <a:ln w="12700">
            <a:tailEnd type="none"/>
          </a:ln>
        </p:spPr>
        <p:style>
          <a:lnRef idx="1">
            <a:schemeClr val="accent1"/>
          </a:lnRef>
          <a:fillRef idx="0">
            <a:schemeClr val="accent1"/>
          </a:fillRef>
          <a:effectRef idx="0">
            <a:schemeClr val="accent1"/>
          </a:effectRef>
          <a:fontRef idx="minor">
            <a:schemeClr val="tx1"/>
          </a:fontRef>
        </p:style>
      </p:cxnSp>
      <p:pic>
        <p:nvPicPr>
          <p:cNvPr id="15" name="図 14">
            <a:extLst>
              <a:ext uri="{FF2B5EF4-FFF2-40B4-BE49-F238E27FC236}">
                <a16:creationId xmlns:a16="http://schemas.microsoft.com/office/drawing/2014/main" id="{1E2495BA-D09C-A31D-4F66-86435D0EE3A3}"/>
              </a:ext>
            </a:extLst>
          </p:cNvPr>
          <p:cNvPicPr>
            <a:picLocks noChangeAspect="1"/>
          </p:cNvPicPr>
          <p:nvPr/>
        </p:nvPicPr>
        <p:blipFill>
          <a:blip r:embed="rId3"/>
          <a:stretch>
            <a:fillRect/>
          </a:stretch>
        </p:blipFill>
        <p:spPr>
          <a:xfrm>
            <a:off x="2694725" y="1503693"/>
            <a:ext cx="4076364" cy="2411283"/>
          </a:xfrm>
          <a:prstGeom prst="rect">
            <a:avLst/>
          </a:prstGeom>
        </p:spPr>
      </p:pic>
      <p:pic>
        <p:nvPicPr>
          <p:cNvPr id="16" name="図 15">
            <a:extLst>
              <a:ext uri="{FF2B5EF4-FFF2-40B4-BE49-F238E27FC236}">
                <a16:creationId xmlns:a16="http://schemas.microsoft.com/office/drawing/2014/main" id="{A193B36A-2879-6CBD-67AA-8D9817CDDAE6}"/>
              </a:ext>
            </a:extLst>
          </p:cNvPr>
          <p:cNvPicPr>
            <a:picLocks noChangeAspect="1"/>
          </p:cNvPicPr>
          <p:nvPr/>
        </p:nvPicPr>
        <p:blipFill>
          <a:blip r:embed="rId4"/>
          <a:stretch>
            <a:fillRect/>
          </a:stretch>
        </p:blipFill>
        <p:spPr>
          <a:xfrm>
            <a:off x="662914" y="4901951"/>
            <a:ext cx="6406543" cy="2506187"/>
          </a:xfrm>
          <a:prstGeom prst="rect">
            <a:avLst/>
          </a:prstGeom>
        </p:spPr>
      </p:pic>
      <p:pic>
        <p:nvPicPr>
          <p:cNvPr id="18" name="図 17">
            <a:extLst>
              <a:ext uri="{FF2B5EF4-FFF2-40B4-BE49-F238E27FC236}">
                <a16:creationId xmlns:a16="http://schemas.microsoft.com/office/drawing/2014/main" id="{4C4A42C3-02B1-72A0-1F97-B2ECF0D2D873}"/>
              </a:ext>
            </a:extLst>
          </p:cNvPr>
          <p:cNvPicPr>
            <a:picLocks noChangeAspect="1"/>
          </p:cNvPicPr>
          <p:nvPr/>
        </p:nvPicPr>
        <p:blipFill>
          <a:blip r:embed="rId5"/>
          <a:stretch>
            <a:fillRect/>
          </a:stretch>
        </p:blipFill>
        <p:spPr>
          <a:xfrm>
            <a:off x="10423367" y="5287589"/>
            <a:ext cx="3777617" cy="2093004"/>
          </a:xfrm>
          <a:prstGeom prst="rect">
            <a:avLst/>
          </a:prstGeom>
        </p:spPr>
      </p:pic>
      <p:pic>
        <p:nvPicPr>
          <p:cNvPr id="19" name="図 18">
            <a:extLst>
              <a:ext uri="{FF2B5EF4-FFF2-40B4-BE49-F238E27FC236}">
                <a16:creationId xmlns:a16="http://schemas.microsoft.com/office/drawing/2014/main" id="{E888B6C3-0238-37B7-551E-158690C6C544}"/>
              </a:ext>
            </a:extLst>
          </p:cNvPr>
          <p:cNvPicPr>
            <a:picLocks noChangeAspect="1"/>
          </p:cNvPicPr>
          <p:nvPr/>
        </p:nvPicPr>
        <p:blipFill>
          <a:blip r:embed="rId6"/>
          <a:stretch>
            <a:fillRect/>
          </a:stretch>
        </p:blipFill>
        <p:spPr>
          <a:xfrm>
            <a:off x="7482916" y="5554901"/>
            <a:ext cx="2807355" cy="1567138"/>
          </a:xfrm>
          <a:prstGeom prst="rect">
            <a:avLst/>
          </a:prstGeom>
        </p:spPr>
      </p:pic>
      <p:sp>
        <p:nvSpPr>
          <p:cNvPr id="20" name="テキスト ボックス 19">
            <a:extLst>
              <a:ext uri="{FF2B5EF4-FFF2-40B4-BE49-F238E27FC236}">
                <a16:creationId xmlns:a16="http://schemas.microsoft.com/office/drawing/2014/main" id="{27C394FC-53DF-F086-48D1-C52070380E1A}"/>
              </a:ext>
            </a:extLst>
          </p:cNvPr>
          <p:cNvSpPr txBox="1"/>
          <p:nvPr/>
        </p:nvSpPr>
        <p:spPr>
          <a:xfrm>
            <a:off x="275969" y="2184989"/>
            <a:ext cx="2513846" cy="442035"/>
          </a:xfrm>
          <a:prstGeom prst="rect">
            <a:avLst/>
          </a:prstGeom>
          <a:noFill/>
          <a:ln>
            <a:solidFill>
              <a:schemeClr val="accent1"/>
            </a:solidFill>
          </a:ln>
        </p:spPr>
        <p:txBody>
          <a:bodyPr wrap="square" lIns="36000" tIns="36000" rIns="36000" bIns="36000" rtlCol="0">
            <a:spAutoFit/>
          </a:bodyPr>
          <a:lstStyle/>
          <a:p>
            <a:pPr defTabSz="457200" fontAlgn="base">
              <a:spcBef>
                <a:spcPct val="0"/>
              </a:spcBef>
              <a:spcAft>
                <a:spcPct val="0"/>
              </a:spcAft>
              <a:defRPr sz="1000"/>
            </a:pPr>
            <a:r>
              <a:rPr lang="ja-JP" altLang="en-US" sz="1200" b="1" dirty="0">
                <a:solidFill>
                  <a:srgbClr val="000000"/>
                </a:solidFill>
                <a:latin typeface="+mn-ea"/>
              </a:rPr>
              <a:t>フォーマット、スケジュール設定は後ほど実施</a:t>
            </a:r>
            <a:endParaRPr lang="en-US" altLang="ja-JP" sz="1200" b="1" dirty="0">
              <a:solidFill>
                <a:srgbClr val="000000"/>
              </a:solidFill>
              <a:latin typeface="+mn-ea"/>
            </a:endParaRPr>
          </a:p>
        </p:txBody>
      </p:sp>
      <p:sp>
        <p:nvSpPr>
          <p:cNvPr id="21" name="テキスト ボックス 20">
            <a:extLst>
              <a:ext uri="{FF2B5EF4-FFF2-40B4-BE49-F238E27FC236}">
                <a16:creationId xmlns:a16="http://schemas.microsoft.com/office/drawing/2014/main" id="{B2635998-1D12-3D14-979D-11DC974EDA68}"/>
              </a:ext>
            </a:extLst>
          </p:cNvPr>
          <p:cNvSpPr txBox="1"/>
          <p:nvPr/>
        </p:nvSpPr>
        <p:spPr>
          <a:xfrm>
            <a:off x="7431823" y="1786216"/>
            <a:ext cx="2518376" cy="442035"/>
          </a:xfrm>
          <a:prstGeom prst="rect">
            <a:avLst/>
          </a:prstGeom>
          <a:noFill/>
          <a:ln>
            <a:solidFill>
              <a:schemeClr val="accent1"/>
            </a:solidFill>
          </a:ln>
        </p:spPr>
        <p:txBody>
          <a:bodyPr wrap="square" lIns="36000" tIns="36000" rIns="36000" bIns="36000" rtlCol="0">
            <a:spAutoFit/>
          </a:bodyPr>
          <a:lstStyle/>
          <a:p>
            <a:pPr defTabSz="457200" fontAlgn="base">
              <a:spcBef>
                <a:spcPct val="0"/>
              </a:spcBef>
              <a:spcAft>
                <a:spcPct val="0"/>
              </a:spcAft>
              <a:defRPr sz="1000"/>
            </a:pPr>
            <a:r>
              <a:rPr lang="ja-JP" altLang="en-US" sz="1200" b="1" dirty="0">
                <a:solidFill>
                  <a:srgbClr val="000000"/>
                </a:solidFill>
                <a:latin typeface="+mn-ea"/>
              </a:rPr>
              <a:t>フォーマット、スケジュール設定は後ほど実施</a:t>
            </a:r>
            <a:endParaRPr lang="en-US" altLang="ja-JP" sz="1200" b="1" dirty="0">
              <a:solidFill>
                <a:srgbClr val="000000"/>
              </a:solidFill>
              <a:latin typeface="+mn-ea"/>
            </a:endParaRPr>
          </a:p>
        </p:txBody>
      </p:sp>
      <p:sp>
        <p:nvSpPr>
          <p:cNvPr id="25" name="テキスト ボックス 24">
            <a:extLst>
              <a:ext uri="{FF2B5EF4-FFF2-40B4-BE49-F238E27FC236}">
                <a16:creationId xmlns:a16="http://schemas.microsoft.com/office/drawing/2014/main" id="{81F60BB5-70E9-28B8-022A-6D6A9D780459}"/>
              </a:ext>
            </a:extLst>
          </p:cNvPr>
          <p:cNvSpPr txBox="1"/>
          <p:nvPr/>
        </p:nvSpPr>
        <p:spPr>
          <a:xfrm>
            <a:off x="4938953" y="713707"/>
            <a:ext cx="2139913" cy="442035"/>
          </a:xfrm>
          <a:prstGeom prst="rect">
            <a:avLst/>
          </a:prstGeom>
          <a:noFill/>
          <a:ln>
            <a:solidFill>
              <a:schemeClr val="accent1"/>
            </a:solidFill>
          </a:ln>
        </p:spPr>
        <p:txBody>
          <a:bodyPr wrap="square" lIns="36000" tIns="36000" rIns="36000" bIns="36000" rtlCol="0">
            <a:spAutoFit/>
          </a:bodyPr>
          <a:lstStyle/>
          <a:p>
            <a:pPr defTabSz="457200" fontAlgn="base">
              <a:spcBef>
                <a:spcPct val="0"/>
              </a:spcBef>
              <a:spcAft>
                <a:spcPct val="0"/>
              </a:spcAft>
              <a:defRPr sz="1000"/>
            </a:pPr>
            <a:r>
              <a:rPr lang="ja-JP" altLang="en-US" sz="1200" b="1" dirty="0">
                <a:solidFill>
                  <a:srgbClr val="000000"/>
                </a:solidFill>
                <a:latin typeface="+mn-ea"/>
              </a:rPr>
              <a:t>★</a:t>
            </a:r>
            <a:r>
              <a:rPr lang="ja-JP" altLang="en-US" sz="1200" b="1" dirty="0">
                <a:solidFill>
                  <a:srgbClr val="FF0000"/>
                </a:solidFill>
                <a:latin typeface="+mn-ea"/>
              </a:rPr>
              <a:t>工具：</a:t>
            </a:r>
            <a:r>
              <a:rPr lang="en-US" altLang="ja-JP" sz="1200" b="1" dirty="0">
                <a:solidFill>
                  <a:srgbClr val="FF0000"/>
                </a:solidFill>
                <a:latin typeface="+mn-ea"/>
              </a:rPr>
              <a:t>3mm</a:t>
            </a:r>
            <a:r>
              <a:rPr lang="ja-JP" altLang="en-US" sz="1200" b="1" dirty="0">
                <a:solidFill>
                  <a:srgbClr val="FF0000"/>
                </a:solidFill>
                <a:latin typeface="+mn-ea"/>
              </a:rPr>
              <a:t>＋ドライバ</a:t>
            </a:r>
            <a:endParaRPr lang="en-US" altLang="ja-JP" sz="1200" b="1" dirty="0">
              <a:solidFill>
                <a:srgbClr val="FF0000"/>
              </a:solidFill>
              <a:latin typeface="+mn-ea"/>
            </a:endParaRPr>
          </a:p>
          <a:p>
            <a:pPr defTabSz="457200" fontAlgn="base">
              <a:spcBef>
                <a:spcPct val="0"/>
              </a:spcBef>
              <a:spcAft>
                <a:spcPct val="0"/>
              </a:spcAft>
              <a:defRPr sz="1000"/>
            </a:pPr>
            <a:r>
              <a:rPr lang="ja-JP" altLang="en-US" sz="1200" b="1" dirty="0">
                <a:solidFill>
                  <a:srgbClr val="FF0000"/>
                </a:solidFill>
                <a:latin typeface="+mn-ea"/>
              </a:rPr>
              <a:t>　　　　付属トルクスねじ先</a:t>
            </a:r>
            <a:endParaRPr lang="en-US" altLang="ja-JP" sz="1200" b="1" dirty="0">
              <a:solidFill>
                <a:srgbClr val="FF0000"/>
              </a:solidFill>
              <a:latin typeface="+mn-ea"/>
            </a:endParaRPr>
          </a:p>
        </p:txBody>
      </p:sp>
      <p:sp>
        <p:nvSpPr>
          <p:cNvPr id="26" name="テキスト ボックス 25">
            <a:extLst>
              <a:ext uri="{FF2B5EF4-FFF2-40B4-BE49-F238E27FC236}">
                <a16:creationId xmlns:a16="http://schemas.microsoft.com/office/drawing/2014/main" id="{CDF2B1C7-3736-3067-EF91-F32D9B6CF490}"/>
              </a:ext>
            </a:extLst>
          </p:cNvPr>
          <p:cNvSpPr txBox="1"/>
          <p:nvPr/>
        </p:nvSpPr>
        <p:spPr>
          <a:xfrm>
            <a:off x="4859057" y="4240913"/>
            <a:ext cx="2139913" cy="257369"/>
          </a:xfrm>
          <a:prstGeom prst="rect">
            <a:avLst/>
          </a:prstGeom>
          <a:noFill/>
          <a:ln>
            <a:solidFill>
              <a:schemeClr val="accent1"/>
            </a:solidFill>
          </a:ln>
        </p:spPr>
        <p:txBody>
          <a:bodyPr wrap="square" lIns="36000" tIns="36000" rIns="36000" bIns="36000" rtlCol="0">
            <a:spAutoFit/>
          </a:bodyPr>
          <a:lstStyle/>
          <a:p>
            <a:pPr defTabSz="457200" fontAlgn="base">
              <a:spcBef>
                <a:spcPct val="0"/>
              </a:spcBef>
              <a:spcAft>
                <a:spcPct val="0"/>
              </a:spcAft>
              <a:defRPr sz="1000"/>
            </a:pPr>
            <a:r>
              <a:rPr lang="ja-JP" altLang="en-US" sz="1200" b="1" dirty="0">
                <a:solidFill>
                  <a:srgbClr val="000000"/>
                </a:solidFill>
                <a:latin typeface="+mn-ea"/>
              </a:rPr>
              <a:t>★</a:t>
            </a:r>
            <a:r>
              <a:rPr lang="ja-JP" altLang="en-US" sz="1200" b="1" dirty="0">
                <a:solidFill>
                  <a:srgbClr val="FF0000"/>
                </a:solidFill>
                <a:latin typeface="+mn-ea"/>
              </a:rPr>
              <a:t>工具：付属トルクスねじ先</a:t>
            </a:r>
            <a:endParaRPr lang="en-US" altLang="ja-JP" sz="1200" b="1" dirty="0">
              <a:solidFill>
                <a:srgbClr val="FF0000"/>
              </a:solidFill>
              <a:latin typeface="+mn-ea"/>
            </a:endParaRPr>
          </a:p>
        </p:txBody>
      </p:sp>
      <p:sp>
        <p:nvSpPr>
          <p:cNvPr id="27" name="テキスト ボックス 26">
            <a:extLst>
              <a:ext uri="{FF2B5EF4-FFF2-40B4-BE49-F238E27FC236}">
                <a16:creationId xmlns:a16="http://schemas.microsoft.com/office/drawing/2014/main" id="{80B1047D-9924-2B43-182A-93AEE3096375}"/>
              </a:ext>
            </a:extLst>
          </p:cNvPr>
          <p:cNvSpPr txBox="1"/>
          <p:nvPr/>
        </p:nvSpPr>
        <p:spPr>
          <a:xfrm>
            <a:off x="12496818" y="727114"/>
            <a:ext cx="1811303" cy="257369"/>
          </a:xfrm>
          <a:prstGeom prst="rect">
            <a:avLst/>
          </a:prstGeom>
          <a:noFill/>
          <a:ln>
            <a:solidFill>
              <a:schemeClr val="accent1"/>
            </a:solidFill>
          </a:ln>
        </p:spPr>
        <p:txBody>
          <a:bodyPr wrap="square" lIns="36000" tIns="36000" rIns="36000" bIns="36000" rtlCol="0">
            <a:spAutoFit/>
          </a:bodyPr>
          <a:lstStyle/>
          <a:p>
            <a:pPr defTabSz="457200" fontAlgn="base">
              <a:spcBef>
                <a:spcPct val="0"/>
              </a:spcBef>
              <a:spcAft>
                <a:spcPct val="0"/>
              </a:spcAft>
              <a:defRPr sz="1000"/>
            </a:pPr>
            <a:r>
              <a:rPr lang="ja-JP" altLang="en-US" sz="1200" b="1" dirty="0">
                <a:solidFill>
                  <a:srgbClr val="000000"/>
                </a:solidFill>
                <a:latin typeface="+mn-ea"/>
              </a:rPr>
              <a:t>★</a:t>
            </a:r>
            <a:r>
              <a:rPr lang="ja-JP" altLang="en-US" sz="1200" b="1" dirty="0">
                <a:solidFill>
                  <a:srgbClr val="FF0000"/>
                </a:solidFill>
                <a:latin typeface="+mn-ea"/>
              </a:rPr>
              <a:t>工具：</a:t>
            </a:r>
            <a:r>
              <a:rPr lang="en-US" altLang="ja-JP" sz="1200" b="1" dirty="0">
                <a:solidFill>
                  <a:srgbClr val="FF0000"/>
                </a:solidFill>
                <a:latin typeface="+mn-ea"/>
              </a:rPr>
              <a:t>3mm</a:t>
            </a:r>
            <a:r>
              <a:rPr lang="ja-JP" altLang="en-US" sz="1200" b="1" dirty="0">
                <a:solidFill>
                  <a:srgbClr val="FF0000"/>
                </a:solidFill>
                <a:latin typeface="+mn-ea"/>
              </a:rPr>
              <a:t>＋ドライバ</a:t>
            </a:r>
            <a:endParaRPr lang="en-US" altLang="ja-JP" sz="1200" b="1" dirty="0">
              <a:solidFill>
                <a:srgbClr val="FF0000"/>
              </a:solidFill>
              <a:latin typeface="+mn-ea"/>
            </a:endParaRPr>
          </a:p>
        </p:txBody>
      </p:sp>
      <p:sp>
        <p:nvSpPr>
          <p:cNvPr id="28" name="テキスト ボックス 27">
            <a:extLst>
              <a:ext uri="{FF2B5EF4-FFF2-40B4-BE49-F238E27FC236}">
                <a16:creationId xmlns:a16="http://schemas.microsoft.com/office/drawing/2014/main" id="{82F0597E-F824-118D-8843-FA4D466741A8}"/>
              </a:ext>
            </a:extLst>
          </p:cNvPr>
          <p:cNvSpPr txBox="1"/>
          <p:nvPr/>
        </p:nvSpPr>
        <p:spPr>
          <a:xfrm>
            <a:off x="12262070" y="4231590"/>
            <a:ext cx="1874429" cy="442035"/>
          </a:xfrm>
          <a:prstGeom prst="rect">
            <a:avLst/>
          </a:prstGeom>
          <a:noFill/>
          <a:ln>
            <a:solidFill>
              <a:schemeClr val="accent1"/>
            </a:solidFill>
          </a:ln>
        </p:spPr>
        <p:txBody>
          <a:bodyPr wrap="square" lIns="36000" tIns="36000" rIns="36000" bIns="36000" rtlCol="0">
            <a:spAutoFit/>
          </a:bodyPr>
          <a:lstStyle/>
          <a:p>
            <a:pPr defTabSz="457200" fontAlgn="base">
              <a:spcBef>
                <a:spcPct val="0"/>
              </a:spcBef>
              <a:spcAft>
                <a:spcPct val="0"/>
              </a:spcAft>
              <a:defRPr sz="1000"/>
            </a:pPr>
            <a:r>
              <a:rPr lang="ja-JP" altLang="en-US" sz="1200" b="1" dirty="0">
                <a:solidFill>
                  <a:srgbClr val="000000"/>
                </a:solidFill>
                <a:latin typeface="+mn-ea"/>
              </a:rPr>
              <a:t>★</a:t>
            </a:r>
            <a:r>
              <a:rPr lang="ja-JP" altLang="en-US" sz="1200" b="1" dirty="0">
                <a:solidFill>
                  <a:srgbClr val="FF0000"/>
                </a:solidFill>
                <a:latin typeface="+mn-ea"/>
              </a:rPr>
              <a:t>工具：</a:t>
            </a:r>
            <a:r>
              <a:rPr lang="en-US" altLang="ja-JP" sz="1200" b="1" dirty="0">
                <a:solidFill>
                  <a:srgbClr val="FF0000"/>
                </a:solidFill>
                <a:latin typeface="+mn-ea"/>
              </a:rPr>
              <a:t>3mm</a:t>
            </a:r>
            <a:r>
              <a:rPr lang="ja-JP" altLang="en-US" sz="1200" b="1" dirty="0">
                <a:solidFill>
                  <a:srgbClr val="FF0000"/>
                </a:solidFill>
                <a:latin typeface="+mn-ea"/>
              </a:rPr>
              <a:t>＋ドライバ</a:t>
            </a:r>
            <a:endParaRPr lang="en-US" altLang="ja-JP" sz="1200" b="1" dirty="0">
              <a:solidFill>
                <a:srgbClr val="FF0000"/>
              </a:solidFill>
              <a:latin typeface="+mn-ea"/>
            </a:endParaRPr>
          </a:p>
          <a:p>
            <a:pPr defTabSz="457200" fontAlgn="base">
              <a:spcBef>
                <a:spcPct val="0"/>
              </a:spcBef>
              <a:spcAft>
                <a:spcPct val="0"/>
              </a:spcAft>
              <a:defRPr sz="1000"/>
            </a:pPr>
            <a:r>
              <a:rPr lang="ja-JP" altLang="en-US" sz="1200" b="1" dirty="0">
                <a:solidFill>
                  <a:srgbClr val="FF0000"/>
                </a:solidFill>
                <a:latin typeface="+mn-ea"/>
              </a:rPr>
              <a:t>　　　　</a:t>
            </a:r>
            <a:r>
              <a:rPr lang="en-US" altLang="ja-JP" sz="1200" b="1" dirty="0">
                <a:solidFill>
                  <a:srgbClr val="FF0000"/>
                </a:solidFill>
                <a:latin typeface="+mn-ea"/>
              </a:rPr>
              <a:t>5mm</a:t>
            </a:r>
            <a:r>
              <a:rPr lang="ja-JP" altLang="en-US" sz="1200" b="1" dirty="0">
                <a:solidFill>
                  <a:srgbClr val="FF0000"/>
                </a:solidFill>
                <a:latin typeface="+mn-ea"/>
              </a:rPr>
              <a:t>六角レンチ</a:t>
            </a:r>
            <a:endParaRPr lang="en-US" altLang="ja-JP" sz="1200" b="1" dirty="0">
              <a:solidFill>
                <a:srgbClr val="FF0000"/>
              </a:solidFill>
              <a:latin typeface="+mn-ea"/>
            </a:endParaRPr>
          </a:p>
        </p:txBody>
      </p:sp>
      <p:cxnSp>
        <p:nvCxnSpPr>
          <p:cNvPr id="45" name="直線コネクタ 44">
            <a:extLst>
              <a:ext uri="{FF2B5EF4-FFF2-40B4-BE49-F238E27FC236}">
                <a16:creationId xmlns:a16="http://schemas.microsoft.com/office/drawing/2014/main" id="{D7114FCA-A5A0-391D-A66D-B000F6D4DEDC}"/>
              </a:ext>
            </a:extLst>
          </p:cNvPr>
          <p:cNvCxnSpPr>
            <a:cxnSpLocks/>
          </p:cNvCxnSpPr>
          <p:nvPr/>
        </p:nvCxnSpPr>
        <p:spPr>
          <a:xfrm>
            <a:off x="7197127" y="684000"/>
            <a:ext cx="0" cy="6763157"/>
          </a:xfrm>
          <a:prstGeom prst="line">
            <a:avLst/>
          </a:prstGeom>
          <a:ln w="12700">
            <a:tailEnd type="none"/>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1B818E7F-67F9-99C1-C897-47A507E3CFB4}"/>
              </a:ext>
            </a:extLst>
          </p:cNvPr>
          <p:cNvSpPr txBox="1"/>
          <p:nvPr/>
        </p:nvSpPr>
        <p:spPr>
          <a:xfrm>
            <a:off x="7431823" y="4819958"/>
            <a:ext cx="2518376" cy="442035"/>
          </a:xfrm>
          <a:prstGeom prst="rect">
            <a:avLst/>
          </a:prstGeom>
          <a:noFill/>
          <a:ln>
            <a:solidFill>
              <a:schemeClr val="accent1"/>
            </a:solidFill>
          </a:ln>
        </p:spPr>
        <p:txBody>
          <a:bodyPr wrap="square" lIns="36000" tIns="36000" rIns="36000" bIns="36000" rtlCol="0">
            <a:spAutoFit/>
          </a:bodyPr>
          <a:lstStyle/>
          <a:p>
            <a:pPr defTabSz="457200" fontAlgn="base">
              <a:spcBef>
                <a:spcPct val="0"/>
              </a:spcBef>
              <a:spcAft>
                <a:spcPct val="0"/>
              </a:spcAft>
              <a:defRPr sz="1000"/>
            </a:pPr>
            <a:r>
              <a:rPr lang="ja-JP" altLang="en-US" sz="1200" b="1" dirty="0">
                <a:solidFill>
                  <a:srgbClr val="000000"/>
                </a:solidFill>
                <a:latin typeface="+mn-ea"/>
              </a:rPr>
              <a:t>フォーマット、スケジュール設定は後ほど実施</a:t>
            </a:r>
            <a:endParaRPr lang="en-US" altLang="ja-JP" sz="1200" b="1" dirty="0">
              <a:solidFill>
                <a:srgbClr val="000000"/>
              </a:solidFill>
              <a:latin typeface="+mn-ea"/>
            </a:endParaRPr>
          </a:p>
        </p:txBody>
      </p:sp>
      <p:sp>
        <p:nvSpPr>
          <p:cNvPr id="47" name="テキスト ボックス 46">
            <a:extLst>
              <a:ext uri="{FF2B5EF4-FFF2-40B4-BE49-F238E27FC236}">
                <a16:creationId xmlns:a16="http://schemas.microsoft.com/office/drawing/2014/main" id="{11029712-BA9B-68DC-7D1B-B1826B56E520}"/>
              </a:ext>
            </a:extLst>
          </p:cNvPr>
          <p:cNvSpPr txBox="1"/>
          <p:nvPr/>
        </p:nvSpPr>
        <p:spPr>
          <a:xfrm>
            <a:off x="275969" y="4853206"/>
            <a:ext cx="2513846" cy="442035"/>
          </a:xfrm>
          <a:prstGeom prst="rect">
            <a:avLst/>
          </a:prstGeom>
          <a:noFill/>
          <a:ln>
            <a:solidFill>
              <a:schemeClr val="accent1"/>
            </a:solidFill>
          </a:ln>
        </p:spPr>
        <p:txBody>
          <a:bodyPr wrap="square" lIns="36000" tIns="36000" rIns="36000" bIns="36000" rtlCol="0">
            <a:spAutoFit/>
          </a:bodyPr>
          <a:lstStyle/>
          <a:p>
            <a:pPr defTabSz="457200" fontAlgn="base">
              <a:spcBef>
                <a:spcPct val="0"/>
              </a:spcBef>
              <a:spcAft>
                <a:spcPct val="0"/>
              </a:spcAft>
              <a:defRPr sz="1000"/>
            </a:pPr>
            <a:r>
              <a:rPr lang="ja-JP" altLang="en-US" sz="1200" b="1" dirty="0">
                <a:solidFill>
                  <a:srgbClr val="000000"/>
                </a:solidFill>
                <a:latin typeface="+mn-ea"/>
              </a:rPr>
              <a:t>フォーマット、スケジュール設定は後ほど実施</a:t>
            </a:r>
            <a:endParaRPr lang="en-US" altLang="ja-JP" sz="1200" b="1" dirty="0">
              <a:solidFill>
                <a:srgbClr val="000000"/>
              </a:solidFill>
              <a:latin typeface="+mn-ea"/>
            </a:endParaRPr>
          </a:p>
        </p:txBody>
      </p:sp>
    </p:spTree>
    <p:extLst>
      <p:ext uri="{BB962C8B-B14F-4D97-AF65-F5344CB8AC3E}">
        <p14:creationId xmlns:p14="http://schemas.microsoft.com/office/powerpoint/2010/main" val="109427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9581FE-707D-701D-60E7-B37818423EE9}"/>
              </a:ext>
            </a:extLst>
          </p:cNvPr>
          <p:cNvSpPr>
            <a:spLocks noGrp="1"/>
          </p:cNvSpPr>
          <p:nvPr>
            <p:ph type="title"/>
          </p:nvPr>
        </p:nvSpPr>
        <p:spPr/>
        <p:txBody>
          <a:bodyPr/>
          <a:lstStyle/>
          <a:p>
            <a:pPr marL="268288" indent="3175"/>
            <a:r>
              <a:rPr lang="en-US" altLang="ja-JP" dirty="0"/>
              <a:t>3</a:t>
            </a:r>
            <a:r>
              <a:rPr kumimoji="1" lang="en-US" altLang="ja-JP" dirty="0"/>
              <a:t>-1.</a:t>
            </a:r>
            <a:r>
              <a:rPr kumimoji="1" lang="ja-JP" altLang="en-US" dirty="0"/>
              <a:t> カメラ固定（</a:t>
            </a:r>
            <a:r>
              <a:rPr kumimoji="1" lang="en-US" altLang="ja-JP" dirty="0"/>
              <a:t>Web</a:t>
            </a:r>
            <a:r>
              <a:rPr kumimoji="1" lang="ja-JP" altLang="en-US" dirty="0"/>
              <a:t>ガイド 設置説明） </a:t>
            </a:r>
          </a:p>
        </p:txBody>
      </p:sp>
      <p:pic>
        <p:nvPicPr>
          <p:cNvPr id="6" name="図 5">
            <a:extLst>
              <a:ext uri="{FF2B5EF4-FFF2-40B4-BE49-F238E27FC236}">
                <a16:creationId xmlns:a16="http://schemas.microsoft.com/office/drawing/2014/main" id="{69495172-7251-919D-3C1E-86BF754907A0}"/>
              </a:ext>
            </a:extLst>
          </p:cNvPr>
          <p:cNvPicPr>
            <a:picLocks noChangeAspect="1"/>
          </p:cNvPicPr>
          <p:nvPr/>
        </p:nvPicPr>
        <p:blipFill rotWithShape="1">
          <a:blip r:embed="rId2"/>
          <a:srcRect t="2521"/>
          <a:stretch/>
        </p:blipFill>
        <p:spPr>
          <a:xfrm>
            <a:off x="7468750" y="1123016"/>
            <a:ext cx="6461453" cy="6079167"/>
          </a:xfrm>
          <a:prstGeom prst="rect">
            <a:avLst/>
          </a:prstGeom>
        </p:spPr>
      </p:pic>
      <p:sp>
        <p:nvSpPr>
          <p:cNvPr id="14" name="テキスト ボックス 13">
            <a:extLst>
              <a:ext uri="{FF2B5EF4-FFF2-40B4-BE49-F238E27FC236}">
                <a16:creationId xmlns:a16="http://schemas.microsoft.com/office/drawing/2014/main" id="{ED686DF0-68C5-6B3C-7B8A-1EF487B0953D}"/>
              </a:ext>
            </a:extLst>
          </p:cNvPr>
          <p:cNvSpPr txBox="1"/>
          <p:nvPr/>
        </p:nvSpPr>
        <p:spPr>
          <a:xfrm>
            <a:off x="345868" y="694864"/>
            <a:ext cx="7450469" cy="6270554"/>
          </a:xfrm>
          <a:prstGeom prst="rect">
            <a:avLst/>
          </a:prstGeom>
          <a:noFill/>
        </p:spPr>
        <p:txBody>
          <a:bodyPr wrap="square" lIns="36000" tIns="36000" rIns="36000" bIns="36000" rtlCol="0">
            <a:spAutoFit/>
          </a:bodyPr>
          <a:lstStyle/>
          <a:p>
            <a:pPr defTabSz="457200" fontAlgn="base">
              <a:spcBef>
                <a:spcPct val="0"/>
              </a:spcBef>
              <a:spcAft>
                <a:spcPct val="0"/>
              </a:spcAft>
              <a:defRPr sz="1000"/>
            </a:pPr>
            <a:r>
              <a:rPr lang="ja-JP" altLang="en-US" sz="1800" b="1" dirty="0">
                <a:solidFill>
                  <a:srgbClr val="000000"/>
                </a:solidFill>
                <a:latin typeface="+mn-ea"/>
              </a:rPr>
              <a:t>■対応カメラ最新は一覧を参照　</a:t>
            </a:r>
            <a:r>
              <a:rPr lang="ja-JP" altLang="en-US" sz="1400" b="1" dirty="0">
                <a:solidFill>
                  <a:srgbClr val="000000"/>
                </a:solidFill>
                <a:latin typeface="+mn-ea"/>
                <a:hlinkClick r:id="rId3"/>
              </a:rPr>
              <a:t>リンク</a:t>
            </a:r>
            <a:r>
              <a:rPr lang="ja-JP" altLang="en-US" sz="1400" b="1" dirty="0">
                <a:solidFill>
                  <a:srgbClr val="0070C0"/>
                </a:solidFill>
                <a:latin typeface="+mn-ea"/>
                <a:hlinkClick r:id="rId3"/>
              </a:rPr>
              <a:t>（</a:t>
            </a:r>
            <a:r>
              <a:rPr lang="zh-CN" altLang="en-US" sz="1400" b="1" i="0" u="none" strike="noStrike" baseline="0" dirty="0">
                <a:solidFill>
                  <a:srgbClr val="0070C0"/>
                </a:solidFill>
                <a:latin typeface="+mn-ea"/>
                <a:hlinkClick r:id="rId3"/>
              </a:rPr>
              <a:t>管理番号：</a:t>
            </a:r>
            <a:r>
              <a:rPr lang="en-US" altLang="zh-CN" sz="1400" b="1" i="0" u="none" strike="noStrike" baseline="0" dirty="0">
                <a:solidFill>
                  <a:srgbClr val="0070C0"/>
                </a:solidFill>
                <a:latin typeface="+mn-ea"/>
                <a:hlinkClick r:id="rId3"/>
              </a:rPr>
              <a:t>C0501</a:t>
            </a:r>
            <a:r>
              <a:rPr lang="ja-JP" altLang="en-US" sz="1400" b="1" dirty="0">
                <a:solidFill>
                  <a:srgbClr val="0070C0"/>
                </a:solidFill>
                <a:latin typeface="+mn-ea"/>
                <a:hlinkClick r:id="rId3"/>
              </a:rPr>
              <a:t>）</a:t>
            </a:r>
            <a:endParaRPr lang="en-US" altLang="ja-JP" sz="1400" b="1" dirty="0">
              <a:solidFill>
                <a:srgbClr val="0070C0"/>
              </a:solidFill>
              <a:latin typeface="+mn-ea"/>
            </a:endParaRPr>
          </a:p>
          <a:p>
            <a:pPr defTabSz="457200" fontAlgn="base">
              <a:spcBef>
                <a:spcPct val="0"/>
              </a:spcBef>
              <a:spcAft>
                <a:spcPct val="0"/>
              </a:spcAft>
              <a:defRPr sz="1000"/>
            </a:pPr>
            <a:endParaRPr lang="en-US" altLang="ja-JP" sz="1400" b="1" dirty="0">
              <a:solidFill>
                <a:srgbClr val="000000"/>
              </a:solidFill>
              <a:latin typeface="+mn-ea"/>
            </a:endParaRPr>
          </a:p>
          <a:p>
            <a:pPr defTabSz="457200" fontAlgn="base">
              <a:spcBef>
                <a:spcPct val="0"/>
              </a:spcBef>
              <a:spcAft>
                <a:spcPct val="0"/>
              </a:spcAft>
              <a:defRPr sz="1000"/>
            </a:pPr>
            <a:endParaRPr lang="en-US" altLang="ja-JP" sz="1100" b="1" dirty="0">
              <a:solidFill>
                <a:srgbClr val="000000"/>
              </a:solidFill>
              <a:latin typeface="+mn-ea"/>
            </a:endParaRPr>
          </a:p>
          <a:p>
            <a:pPr defTabSz="457200" fontAlgn="base">
              <a:spcBef>
                <a:spcPct val="0"/>
              </a:spcBef>
              <a:spcAft>
                <a:spcPct val="0"/>
              </a:spcAft>
              <a:defRPr sz="1000"/>
            </a:pPr>
            <a:endParaRPr lang="en-US" altLang="ja-JP" sz="1100" b="1" dirty="0">
              <a:solidFill>
                <a:srgbClr val="000000"/>
              </a:solidFill>
              <a:latin typeface="+mn-ea"/>
            </a:endParaRPr>
          </a:p>
          <a:p>
            <a:pPr defTabSz="457200" fontAlgn="base">
              <a:spcBef>
                <a:spcPct val="0"/>
              </a:spcBef>
              <a:spcAft>
                <a:spcPct val="0"/>
              </a:spcAft>
              <a:defRPr sz="1000"/>
            </a:pPr>
            <a:endParaRPr lang="en-US" altLang="ja-JP" sz="1100" b="1" dirty="0">
              <a:solidFill>
                <a:srgbClr val="000000"/>
              </a:solidFill>
              <a:latin typeface="+mn-ea"/>
            </a:endParaRPr>
          </a:p>
          <a:p>
            <a:pPr defTabSz="457200" fontAlgn="base">
              <a:spcBef>
                <a:spcPct val="0"/>
              </a:spcBef>
              <a:spcAft>
                <a:spcPct val="0"/>
              </a:spcAft>
              <a:defRPr sz="1000"/>
            </a:pPr>
            <a:endParaRPr lang="en-US" altLang="ja-JP" sz="1100" b="1" dirty="0">
              <a:solidFill>
                <a:srgbClr val="000000"/>
              </a:solidFill>
              <a:latin typeface="+mn-ea"/>
            </a:endParaRPr>
          </a:p>
          <a:p>
            <a:pPr defTabSz="457200" fontAlgn="base">
              <a:spcBef>
                <a:spcPct val="0"/>
              </a:spcBef>
              <a:spcAft>
                <a:spcPct val="0"/>
              </a:spcAft>
              <a:defRPr sz="1000"/>
            </a:pPr>
            <a:endParaRPr lang="en-US" altLang="ja-JP" sz="1100" b="1" dirty="0">
              <a:solidFill>
                <a:srgbClr val="000000"/>
              </a:solidFill>
              <a:latin typeface="+mn-ea"/>
            </a:endParaRPr>
          </a:p>
          <a:p>
            <a:pPr defTabSz="457200" fontAlgn="base">
              <a:spcBef>
                <a:spcPct val="0"/>
              </a:spcBef>
              <a:spcAft>
                <a:spcPct val="0"/>
              </a:spcAft>
              <a:defRPr sz="1000"/>
            </a:pPr>
            <a:endParaRPr lang="en-US" altLang="ja-JP" sz="1100" b="1" dirty="0">
              <a:solidFill>
                <a:srgbClr val="000000"/>
              </a:solidFill>
              <a:latin typeface="+mn-ea"/>
            </a:endParaRPr>
          </a:p>
          <a:p>
            <a:pPr defTabSz="457200" fontAlgn="base">
              <a:spcBef>
                <a:spcPct val="0"/>
              </a:spcBef>
              <a:spcAft>
                <a:spcPct val="0"/>
              </a:spcAft>
              <a:defRPr sz="1000"/>
            </a:pPr>
            <a:endParaRPr lang="en-US" altLang="ja-JP" sz="1100" b="1" dirty="0">
              <a:solidFill>
                <a:srgbClr val="000000"/>
              </a:solidFill>
              <a:latin typeface="+mn-ea"/>
            </a:endParaRPr>
          </a:p>
          <a:p>
            <a:pPr defTabSz="457200" fontAlgn="base">
              <a:spcBef>
                <a:spcPct val="0"/>
              </a:spcBef>
              <a:spcAft>
                <a:spcPct val="0"/>
              </a:spcAft>
              <a:defRPr sz="1000"/>
            </a:pPr>
            <a:endParaRPr lang="en-US" altLang="ja-JP" sz="1100" b="1" dirty="0">
              <a:solidFill>
                <a:srgbClr val="000000"/>
              </a:solidFill>
              <a:latin typeface="+mn-ea"/>
            </a:endParaRPr>
          </a:p>
          <a:p>
            <a:pPr defTabSz="457200" fontAlgn="base">
              <a:spcBef>
                <a:spcPct val="0"/>
              </a:spcBef>
              <a:spcAft>
                <a:spcPct val="0"/>
              </a:spcAft>
              <a:defRPr sz="1000"/>
            </a:pPr>
            <a:endParaRPr lang="en-US" altLang="ja-JP" sz="1100" b="1" dirty="0">
              <a:solidFill>
                <a:srgbClr val="000000"/>
              </a:solidFill>
              <a:latin typeface="+mn-ea"/>
            </a:endParaRPr>
          </a:p>
          <a:p>
            <a:pPr defTabSz="457200" fontAlgn="base">
              <a:spcBef>
                <a:spcPct val="0"/>
              </a:spcBef>
              <a:spcAft>
                <a:spcPct val="0"/>
              </a:spcAft>
              <a:defRPr sz="1000"/>
            </a:pPr>
            <a:endParaRPr lang="en-US" altLang="ja-JP" sz="1100" b="1" dirty="0">
              <a:solidFill>
                <a:srgbClr val="000000"/>
              </a:solidFill>
              <a:latin typeface="+mn-ea"/>
            </a:endParaRPr>
          </a:p>
          <a:p>
            <a:pPr defTabSz="457200" fontAlgn="base">
              <a:spcBef>
                <a:spcPct val="0"/>
              </a:spcBef>
              <a:spcAft>
                <a:spcPct val="0"/>
              </a:spcAft>
              <a:defRPr sz="1000"/>
            </a:pPr>
            <a:endParaRPr lang="en-US" altLang="ja-JP" sz="1100" b="1" dirty="0">
              <a:solidFill>
                <a:srgbClr val="000000"/>
              </a:solidFill>
              <a:latin typeface="+mn-ea"/>
            </a:endParaRPr>
          </a:p>
          <a:p>
            <a:pPr defTabSz="457200" fontAlgn="base">
              <a:spcBef>
                <a:spcPct val="0"/>
              </a:spcBef>
              <a:spcAft>
                <a:spcPct val="0"/>
              </a:spcAft>
              <a:defRPr sz="1000"/>
            </a:pPr>
            <a:endParaRPr lang="en-US" altLang="ja-JP" sz="1100" b="1" dirty="0">
              <a:solidFill>
                <a:srgbClr val="000000"/>
              </a:solidFill>
              <a:latin typeface="+mn-ea"/>
            </a:endParaRPr>
          </a:p>
          <a:p>
            <a:pPr defTabSz="457200" fontAlgn="base">
              <a:spcBef>
                <a:spcPct val="0"/>
              </a:spcBef>
              <a:spcAft>
                <a:spcPct val="0"/>
              </a:spcAft>
              <a:defRPr sz="1000"/>
            </a:pPr>
            <a:endParaRPr lang="en-US" altLang="ja-JP" sz="1100" b="1" dirty="0">
              <a:solidFill>
                <a:srgbClr val="000000"/>
              </a:solidFill>
              <a:latin typeface="+mn-ea"/>
            </a:endParaRPr>
          </a:p>
          <a:p>
            <a:pPr defTabSz="457200" fontAlgn="base">
              <a:spcBef>
                <a:spcPct val="0"/>
              </a:spcBef>
              <a:spcAft>
                <a:spcPct val="0"/>
              </a:spcAft>
              <a:defRPr sz="1000"/>
            </a:pPr>
            <a:endParaRPr lang="en-US" altLang="ja-JP" sz="1100" b="1" dirty="0">
              <a:solidFill>
                <a:srgbClr val="000000"/>
              </a:solidFill>
              <a:latin typeface="+mn-ea"/>
            </a:endParaRPr>
          </a:p>
          <a:p>
            <a:pPr defTabSz="457200" fontAlgn="base">
              <a:spcBef>
                <a:spcPct val="0"/>
              </a:spcBef>
              <a:spcAft>
                <a:spcPct val="0"/>
              </a:spcAft>
              <a:defRPr sz="1000"/>
            </a:pPr>
            <a:endParaRPr lang="en-US" altLang="ja-JP" sz="1200" b="1" dirty="0">
              <a:solidFill>
                <a:srgbClr val="000000"/>
              </a:solidFill>
              <a:latin typeface="+mn-ea"/>
            </a:endParaRPr>
          </a:p>
          <a:p>
            <a:pPr defTabSz="457200" fontAlgn="base">
              <a:spcBef>
                <a:spcPct val="0"/>
              </a:spcBef>
              <a:spcAft>
                <a:spcPct val="0"/>
              </a:spcAft>
              <a:defRPr sz="1000"/>
            </a:pPr>
            <a:r>
              <a:rPr lang="ja-JP" altLang="en-US" sz="1800" b="1" dirty="0">
                <a:solidFill>
                  <a:srgbClr val="000000"/>
                </a:solidFill>
                <a:latin typeface="+mn-ea"/>
              </a:rPr>
              <a:t>■通信ユニットはカメラタイプにより取付手順が異なります。</a:t>
            </a:r>
            <a:endParaRPr lang="en-US" altLang="ja-JP" sz="1800" b="1" dirty="0">
              <a:solidFill>
                <a:srgbClr val="000000"/>
              </a:solidFill>
              <a:latin typeface="+mn-ea"/>
            </a:endParaRPr>
          </a:p>
          <a:p>
            <a:pPr defTabSz="457200" fontAlgn="base">
              <a:spcBef>
                <a:spcPct val="0"/>
              </a:spcBef>
              <a:spcAft>
                <a:spcPct val="0"/>
              </a:spcAft>
              <a:defRPr sz="1000"/>
            </a:pPr>
            <a:endParaRPr lang="en-US" altLang="ja-JP" sz="1200" b="1" dirty="0">
              <a:solidFill>
                <a:srgbClr val="000000"/>
              </a:solidFill>
              <a:latin typeface="+mn-ea"/>
            </a:endParaRPr>
          </a:p>
          <a:p>
            <a:pPr marL="538163" defTabSz="457200" fontAlgn="base">
              <a:lnSpc>
                <a:spcPct val="150000"/>
              </a:lnSpc>
              <a:spcBef>
                <a:spcPct val="0"/>
              </a:spcBef>
              <a:spcAft>
                <a:spcPct val="0"/>
              </a:spcAft>
              <a:defRPr sz="1000"/>
            </a:pPr>
            <a:r>
              <a:rPr lang="ja-JP" altLang="en-US" sz="1600" b="1" dirty="0">
                <a:solidFill>
                  <a:srgbClr val="000000"/>
                </a:solidFill>
                <a:latin typeface="+mn-ea"/>
              </a:rPr>
              <a:t>タイプ：屋外</a:t>
            </a:r>
            <a:r>
              <a:rPr lang="en-US" altLang="ja-JP" sz="1600" b="1" dirty="0">
                <a:solidFill>
                  <a:srgbClr val="000000"/>
                </a:solidFill>
                <a:latin typeface="+mn-ea"/>
              </a:rPr>
              <a:t>PTZ </a:t>
            </a:r>
            <a:r>
              <a:rPr lang="ja-JP" altLang="en-US" sz="1600" b="1" dirty="0">
                <a:solidFill>
                  <a:srgbClr val="000000"/>
                </a:solidFill>
                <a:latin typeface="+mn-ea"/>
              </a:rPr>
              <a:t>ズーム</a:t>
            </a:r>
            <a:r>
              <a:rPr lang="en-US" altLang="ja-JP" sz="1600" b="1" dirty="0">
                <a:solidFill>
                  <a:srgbClr val="000000"/>
                </a:solidFill>
                <a:latin typeface="+mn-ea"/>
              </a:rPr>
              <a:t>10</a:t>
            </a:r>
            <a:r>
              <a:rPr lang="ja-JP" altLang="en-US" sz="1600" b="1" dirty="0">
                <a:solidFill>
                  <a:srgbClr val="000000"/>
                </a:solidFill>
                <a:latin typeface="+mn-ea"/>
              </a:rPr>
              <a:t>倍と</a:t>
            </a:r>
            <a:r>
              <a:rPr lang="en-US" altLang="ja-JP" sz="1600" b="1" dirty="0">
                <a:solidFill>
                  <a:srgbClr val="000000"/>
                </a:solidFill>
                <a:latin typeface="+mn-ea"/>
              </a:rPr>
              <a:t>21</a:t>
            </a:r>
            <a:r>
              <a:rPr lang="ja-JP" altLang="en-US" sz="1600" b="1" dirty="0">
                <a:solidFill>
                  <a:srgbClr val="000000"/>
                </a:solidFill>
                <a:latin typeface="+mn-ea"/>
              </a:rPr>
              <a:t>倍</a:t>
            </a:r>
            <a:endParaRPr lang="en-US" altLang="ja-JP" sz="1600" b="1" dirty="0">
              <a:solidFill>
                <a:srgbClr val="000000"/>
              </a:solidFill>
              <a:latin typeface="+mn-ea"/>
            </a:endParaRPr>
          </a:p>
          <a:p>
            <a:pPr marL="538163" defTabSz="457200" fontAlgn="base">
              <a:lnSpc>
                <a:spcPct val="150000"/>
              </a:lnSpc>
              <a:spcBef>
                <a:spcPct val="0"/>
              </a:spcBef>
              <a:spcAft>
                <a:spcPct val="0"/>
              </a:spcAft>
              <a:defRPr sz="1000"/>
            </a:pPr>
            <a:r>
              <a:rPr lang="ja-JP" altLang="en-US" sz="1600" b="1" dirty="0">
                <a:solidFill>
                  <a:srgbClr val="000000"/>
                </a:solidFill>
                <a:latin typeface="+mn-ea"/>
              </a:rPr>
              <a:t>タイプ：屋外</a:t>
            </a:r>
            <a:r>
              <a:rPr lang="en-US" altLang="ja-JP" sz="1600" b="1" dirty="0">
                <a:solidFill>
                  <a:srgbClr val="000000"/>
                </a:solidFill>
                <a:latin typeface="+mn-ea"/>
              </a:rPr>
              <a:t>PTZ </a:t>
            </a:r>
            <a:r>
              <a:rPr lang="ja-JP" altLang="en-US" sz="1600" b="1" dirty="0">
                <a:solidFill>
                  <a:srgbClr val="000000"/>
                </a:solidFill>
                <a:latin typeface="+mn-ea"/>
              </a:rPr>
              <a:t>ズーム</a:t>
            </a:r>
            <a:r>
              <a:rPr lang="en-US" altLang="ja-JP" sz="1600" b="1" dirty="0">
                <a:solidFill>
                  <a:srgbClr val="000000"/>
                </a:solidFill>
                <a:latin typeface="+mn-ea"/>
              </a:rPr>
              <a:t>3</a:t>
            </a:r>
            <a:r>
              <a:rPr lang="ja-JP" altLang="en-US" sz="1600" b="1" dirty="0">
                <a:solidFill>
                  <a:srgbClr val="000000"/>
                </a:solidFill>
                <a:latin typeface="+mn-ea"/>
              </a:rPr>
              <a:t>倍</a:t>
            </a:r>
            <a:endParaRPr lang="en-US" altLang="ja-JP" sz="1600" b="1" dirty="0">
              <a:solidFill>
                <a:srgbClr val="000000"/>
              </a:solidFill>
              <a:latin typeface="+mn-ea"/>
            </a:endParaRPr>
          </a:p>
          <a:p>
            <a:pPr marL="538163" defTabSz="457200" fontAlgn="base">
              <a:lnSpc>
                <a:spcPct val="150000"/>
              </a:lnSpc>
              <a:spcBef>
                <a:spcPct val="0"/>
              </a:spcBef>
              <a:spcAft>
                <a:spcPct val="0"/>
              </a:spcAft>
              <a:defRPr sz="1000"/>
            </a:pPr>
            <a:r>
              <a:rPr lang="ja-JP" altLang="en-US" sz="1600" b="1" dirty="0">
                <a:solidFill>
                  <a:srgbClr val="000000"/>
                </a:solidFill>
                <a:latin typeface="+mn-ea"/>
              </a:rPr>
              <a:t>タイプ：</a:t>
            </a:r>
            <a:r>
              <a:rPr lang="en-US" altLang="ja-JP" sz="1600" b="1" dirty="0">
                <a:solidFill>
                  <a:srgbClr val="000000"/>
                </a:solidFill>
                <a:latin typeface="+mn-ea"/>
              </a:rPr>
              <a:t>※</a:t>
            </a:r>
            <a:r>
              <a:rPr lang="ja-JP" altLang="en-US" sz="1600" b="1" dirty="0">
                <a:solidFill>
                  <a:srgbClr val="000000"/>
                </a:solidFill>
                <a:latin typeface="+mn-ea"/>
              </a:rPr>
              <a:t>屋外</a:t>
            </a:r>
            <a:r>
              <a:rPr lang="en-US" altLang="ja-JP" sz="1600" b="1" dirty="0">
                <a:solidFill>
                  <a:srgbClr val="000000"/>
                </a:solidFill>
                <a:latin typeface="+mn-ea"/>
              </a:rPr>
              <a:t>Dome</a:t>
            </a:r>
          </a:p>
          <a:p>
            <a:pPr marL="538163" defTabSz="457200" fontAlgn="base">
              <a:lnSpc>
                <a:spcPct val="150000"/>
              </a:lnSpc>
              <a:spcBef>
                <a:spcPct val="0"/>
              </a:spcBef>
              <a:spcAft>
                <a:spcPct val="0"/>
              </a:spcAft>
              <a:defRPr sz="1000"/>
            </a:pPr>
            <a:r>
              <a:rPr lang="ja-JP" altLang="en-US" sz="1600" b="1" dirty="0">
                <a:solidFill>
                  <a:srgbClr val="000000"/>
                </a:solidFill>
                <a:latin typeface="+mn-ea"/>
              </a:rPr>
              <a:t>タイプ：</a:t>
            </a:r>
            <a:r>
              <a:rPr lang="en-US" altLang="ja-JP" sz="1600" b="1" dirty="0">
                <a:solidFill>
                  <a:srgbClr val="000000"/>
                </a:solidFill>
                <a:latin typeface="+mn-ea"/>
              </a:rPr>
              <a:t>※</a:t>
            </a:r>
            <a:r>
              <a:rPr lang="ja-JP" altLang="en-US" sz="1600" b="1" dirty="0">
                <a:solidFill>
                  <a:srgbClr val="000000"/>
                </a:solidFill>
                <a:latin typeface="+mn-ea"/>
              </a:rPr>
              <a:t>屋外</a:t>
            </a:r>
            <a:r>
              <a:rPr lang="en-US" altLang="ja-JP" sz="1600" b="1" dirty="0">
                <a:solidFill>
                  <a:srgbClr val="000000"/>
                </a:solidFill>
                <a:latin typeface="+mn-ea"/>
              </a:rPr>
              <a:t>Box</a:t>
            </a:r>
          </a:p>
          <a:p>
            <a:pPr defTabSz="457200" fontAlgn="base">
              <a:lnSpc>
                <a:spcPct val="150000"/>
              </a:lnSpc>
              <a:spcBef>
                <a:spcPct val="0"/>
              </a:spcBef>
              <a:spcAft>
                <a:spcPct val="0"/>
              </a:spcAft>
              <a:defRPr sz="1000"/>
            </a:pPr>
            <a:endParaRPr lang="en-US" altLang="ja-JP" sz="1050" b="1" dirty="0">
              <a:solidFill>
                <a:srgbClr val="000000"/>
              </a:solidFill>
              <a:latin typeface="+mn-ea"/>
            </a:endParaRPr>
          </a:p>
          <a:p>
            <a:pPr defTabSz="457200" fontAlgn="base">
              <a:spcBef>
                <a:spcPct val="0"/>
              </a:spcBef>
              <a:spcAft>
                <a:spcPct val="0"/>
              </a:spcAft>
              <a:defRPr sz="1000"/>
            </a:pPr>
            <a:r>
              <a:rPr lang="ja-JP" altLang="en-US" sz="1600" b="1" dirty="0">
                <a:solidFill>
                  <a:srgbClr val="000000"/>
                </a:solidFill>
                <a:latin typeface="+mn-ea"/>
              </a:rPr>
              <a:t>大まかな流れは右記</a:t>
            </a:r>
            <a:r>
              <a:rPr lang="en-US" altLang="ja-JP" sz="1600" b="1" dirty="0">
                <a:solidFill>
                  <a:srgbClr val="000000"/>
                </a:solidFill>
                <a:latin typeface="+mn-ea"/>
              </a:rPr>
              <a:t>Step1</a:t>
            </a:r>
            <a:r>
              <a:rPr lang="ja-JP" altLang="en-US" sz="1600" b="1" dirty="0">
                <a:solidFill>
                  <a:srgbClr val="000000"/>
                </a:solidFill>
                <a:latin typeface="+mn-ea"/>
              </a:rPr>
              <a:t>～４となります。</a:t>
            </a:r>
            <a:endParaRPr lang="en-US" altLang="ja-JP" sz="1600" b="1" dirty="0">
              <a:solidFill>
                <a:srgbClr val="000000"/>
              </a:solidFill>
              <a:latin typeface="+mn-ea"/>
            </a:endParaRPr>
          </a:p>
          <a:p>
            <a:pPr defTabSz="457200" fontAlgn="base">
              <a:spcBef>
                <a:spcPct val="0"/>
              </a:spcBef>
              <a:spcAft>
                <a:spcPct val="0"/>
              </a:spcAft>
              <a:defRPr sz="1000"/>
            </a:pPr>
            <a:r>
              <a:rPr lang="ja-JP" altLang="en-US" sz="1600" b="1" dirty="0">
                <a:solidFill>
                  <a:srgbClr val="000000"/>
                </a:solidFill>
                <a:latin typeface="+mn-ea"/>
              </a:rPr>
              <a:t>対象カメラ部分を</a:t>
            </a:r>
            <a:r>
              <a:rPr lang="en-US" altLang="ja-JP" sz="1600" b="1" u="sng" dirty="0">
                <a:solidFill>
                  <a:srgbClr val="FF0000"/>
                </a:solidFill>
                <a:latin typeface="+mn-ea"/>
              </a:rPr>
              <a:t>WEB</a:t>
            </a:r>
            <a:r>
              <a:rPr lang="ja-JP" altLang="en-US" sz="1600" b="1" u="sng" dirty="0">
                <a:solidFill>
                  <a:srgbClr val="FF0000"/>
                </a:solidFill>
                <a:latin typeface="+mn-ea"/>
              </a:rPr>
              <a:t>ガイド参照して</a:t>
            </a:r>
            <a:r>
              <a:rPr lang="ja-JP" altLang="en-US" sz="1600" b="1" dirty="0">
                <a:solidFill>
                  <a:srgbClr val="000000"/>
                </a:solidFill>
                <a:latin typeface="+mn-ea"/>
              </a:rPr>
              <a:t>組み立てをお願いします。</a:t>
            </a:r>
            <a:r>
              <a:rPr lang="ja-JP" altLang="en-US" sz="1200" b="1" dirty="0">
                <a:solidFill>
                  <a:srgbClr val="000000"/>
                </a:solidFill>
                <a:latin typeface="+mn-ea"/>
              </a:rPr>
              <a:t>　</a:t>
            </a:r>
            <a:r>
              <a:rPr lang="ja-JP" altLang="en-US" sz="1400" b="1" dirty="0">
                <a:solidFill>
                  <a:srgbClr val="000000"/>
                </a:solidFill>
                <a:latin typeface="+mn-ea"/>
                <a:hlinkClick r:id="rId4"/>
              </a:rPr>
              <a:t>リンク</a:t>
            </a:r>
            <a:endParaRPr lang="en-US" altLang="ja-JP" sz="1400" b="1" dirty="0">
              <a:solidFill>
                <a:srgbClr val="000000"/>
              </a:solidFill>
              <a:latin typeface="+mn-ea"/>
            </a:endParaRPr>
          </a:p>
          <a:p>
            <a:pPr defTabSz="457200" fontAlgn="base">
              <a:spcBef>
                <a:spcPct val="0"/>
              </a:spcBef>
              <a:spcAft>
                <a:spcPct val="0"/>
              </a:spcAft>
              <a:defRPr sz="1000"/>
            </a:pPr>
            <a:endParaRPr lang="en-US" altLang="ja-JP" sz="1200" b="1" dirty="0">
              <a:solidFill>
                <a:srgbClr val="000000"/>
              </a:solidFill>
              <a:latin typeface="+mn-ea"/>
            </a:endParaRPr>
          </a:p>
          <a:p>
            <a:pPr defTabSz="457200" fontAlgn="base">
              <a:lnSpc>
                <a:spcPct val="150000"/>
              </a:lnSpc>
              <a:spcBef>
                <a:spcPct val="0"/>
              </a:spcBef>
              <a:spcAft>
                <a:spcPct val="0"/>
              </a:spcAft>
              <a:defRPr sz="1000"/>
            </a:pPr>
            <a:r>
              <a:rPr lang="en-US" altLang="ja-JP" sz="1400" b="1" dirty="0">
                <a:solidFill>
                  <a:srgbClr val="000000"/>
                </a:solidFill>
                <a:latin typeface="+mn-ea"/>
              </a:rPr>
              <a:t>※C,D</a:t>
            </a:r>
            <a:r>
              <a:rPr lang="ja-JP" altLang="en-US" sz="1400" b="1" u="sng" dirty="0">
                <a:solidFill>
                  <a:srgbClr val="000000"/>
                </a:solidFill>
                <a:latin typeface="+mn-ea"/>
              </a:rPr>
              <a:t>インターフェースの都合で</a:t>
            </a:r>
            <a:r>
              <a:rPr lang="en-US" altLang="ja-JP" sz="1400" b="1" u="sng" dirty="0">
                <a:solidFill>
                  <a:srgbClr val="000000"/>
                </a:solidFill>
                <a:latin typeface="+mn-ea"/>
              </a:rPr>
              <a:t>POWER</a:t>
            </a:r>
            <a:r>
              <a:rPr lang="ja-JP" altLang="en-US" sz="1400" b="1" u="sng" dirty="0">
                <a:solidFill>
                  <a:srgbClr val="000000"/>
                </a:solidFill>
                <a:latin typeface="+mn-ea"/>
              </a:rPr>
              <a:t>以外の</a:t>
            </a:r>
            <a:r>
              <a:rPr lang="en-US" altLang="ja-JP" sz="1400" b="1" u="sng" dirty="0">
                <a:solidFill>
                  <a:srgbClr val="000000"/>
                </a:solidFill>
                <a:latin typeface="+mn-ea"/>
              </a:rPr>
              <a:t>LED</a:t>
            </a:r>
            <a:r>
              <a:rPr lang="ja-JP" altLang="en-US" sz="1400" b="1" u="sng" dirty="0">
                <a:solidFill>
                  <a:srgbClr val="000000"/>
                </a:solidFill>
                <a:latin typeface="+mn-ea"/>
              </a:rPr>
              <a:t>制御不可</a:t>
            </a:r>
            <a:endParaRPr lang="en-US" altLang="ja-JP" sz="1400" b="1" u="sng" dirty="0">
              <a:solidFill>
                <a:srgbClr val="000000"/>
              </a:solidFill>
              <a:latin typeface="+mn-ea"/>
            </a:endParaRPr>
          </a:p>
        </p:txBody>
      </p:sp>
      <p:grpSp>
        <p:nvGrpSpPr>
          <p:cNvPr id="35" name="グループ化 34">
            <a:extLst>
              <a:ext uri="{FF2B5EF4-FFF2-40B4-BE49-F238E27FC236}">
                <a16:creationId xmlns:a16="http://schemas.microsoft.com/office/drawing/2014/main" id="{9EBC9BD7-DC07-7BB4-FA95-36311F415602}"/>
              </a:ext>
            </a:extLst>
          </p:cNvPr>
          <p:cNvGrpSpPr/>
          <p:nvPr/>
        </p:nvGrpSpPr>
        <p:grpSpPr>
          <a:xfrm>
            <a:off x="603570" y="4223223"/>
            <a:ext cx="273078" cy="1452246"/>
            <a:chOff x="2807545" y="6115932"/>
            <a:chExt cx="220811" cy="1174285"/>
          </a:xfrm>
        </p:grpSpPr>
        <p:sp>
          <p:nvSpPr>
            <p:cNvPr id="23" name="テキスト ボックス 22">
              <a:extLst>
                <a:ext uri="{FF2B5EF4-FFF2-40B4-BE49-F238E27FC236}">
                  <a16:creationId xmlns:a16="http://schemas.microsoft.com/office/drawing/2014/main" id="{26706477-74D4-8076-A7BE-7FBD66341F31}"/>
                </a:ext>
              </a:extLst>
            </p:cNvPr>
            <p:cNvSpPr txBox="1">
              <a:spLocks noChangeAspect="1"/>
            </p:cNvSpPr>
            <p:nvPr/>
          </p:nvSpPr>
          <p:spPr>
            <a:xfrm>
              <a:off x="2812356" y="6115932"/>
              <a:ext cx="216000" cy="288000"/>
            </a:xfrm>
            <a:prstGeom prst="rect">
              <a:avLst/>
            </a:prstGeom>
            <a:solidFill>
              <a:srgbClr val="FFCCFF"/>
            </a:solidFill>
            <a:ln w="12700">
              <a:solidFill>
                <a:schemeClr val="tx1"/>
              </a:solidFill>
            </a:ln>
          </p:spPr>
          <p:txBody>
            <a:bodyPr wrap="none" lIns="0" tIns="0" rIns="0" bIns="0" rtlCol="0" anchor="ctr" anchorCtr="1">
              <a:noAutofit/>
            </a:bodyPr>
            <a:lstStyle/>
            <a:p>
              <a:pPr algn="ctr"/>
              <a:r>
                <a:rPr kumimoji="1" lang="en-US" altLang="ja-JP" sz="1800" b="1" dirty="0">
                  <a:latin typeface="+mn-ea"/>
                </a:rPr>
                <a:t>A</a:t>
              </a:r>
              <a:endParaRPr kumimoji="1" lang="ja-JP" altLang="en-US" sz="1800" b="1" dirty="0">
                <a:latin typeface="+mn-ea"/>
              </a:endParaRPr>
            </a:p>
          </p:txBody>
        </p:sp>
        <p:sp>
          <p:nvSpPr>
            <p:cNvPr id="24" name="テキスト ボックス 23">
              <a:extLst>
                <a:ext uri="{FF2B5EF4-FFF2-40B4-BE49-F238E27FC236}">
                  <a16:creationId xmlns:a16="http://schemas.microsoft.com/office/drawing/2014/main" id="{169513C4-8850-5E87-164B-A15E6AAC0F09}"/>
                </a:ext>
              </a:extLst>
            </p:cNvPr>
            <p:cNvSpPr txBox="1">
              <a:spLocks noChangeAspect="1"/>
            </p:cNvSpPr>
            <p:nvPr/>
          </p:nvSpPr>
          <p:spPr>
            <a:xfrm>
              <a:off x="2807545" y="6414206"/>
              <a:ext cx="216000" cy="288000"/>
            </a:xfrm>
            <a:prstGeom prst="rect">
              <a:avLst/>
            </a:prstGeom>
            <a:solidFill>
              <a:schemeClr val="accent6">
                <a:lumMod val="60000"/>
                <a:lumOff val="40000"/>
              </a:schemeClr>
            </a:solidFill>
            <a:ln w="12700">
              <a:solidFill>
                <a:schemeClr val="tx1"/>
              </a:solidFill>
            </a:ln>
          </p:spPr>
          <p:txBody>
            <a:bodyPr wrap="none" lIns="0" tIns="0" rIns="0" bIns="0" rtlCol="0" anchor="ctr" anchorCtr="1">
              <a:noAutofit/>
            </a:bodyPr>
            <a:lstStyle/>
            <a:p>
              <a:pPr algn="ctr"/>
              <a:r>
                <a:rPr kumimoji="1" lang="en-US" altLang="ja-JP" sz="1800" b="1" dirty="0">
                  <a:latin typeface="+mn-ea"/>
                </a:rPr>
                <a:t>B</a:t>
              </a:r>
              <a:endParaRPr kumimoji="1" lang="ja-JP" altLang="en-US" sz="1800" b="1" dirty="0">
                <a:latin typeface="+mn-ea"/>
              </a:endParaRPr>
            </a:p>
          </p:txBody>
        </p:sp>
        <p:sp>
          <p:nvSpPr>
            <p:cNvPr id="29" name="テキスト ボックス 28">
              <a:extLst>
                <a:ext uri="{FF2B5EF4-FFF2-40B4-BE49-F238E27FC236}">
                  <a16:creationId xmlns:a16="http://schemas.microsoft.com/office/drawing/2014/main" id="{A86C4CFE-0681-6221-3429-59E2DCC759B1}"/>
                </a:ext>
              </a:extLst>
            </p:cNvPr>
            <p:cNvSpPr txBox="1">
              <a:spLocks noChangeAspect="1"/>
            </p:cNvSpPr>
            <p:nvPr/>
          </p:nvSpPr>
          <p:spPr>
            <a:xfrm>
              <a:off x="2812356" y="6708986"/>
              <a:ext cx="216000" cy="288000"/>
            </a:xfrm>
            <a:prstGeom prst="rect">
              <a:avLst/>
            </a:prstGeom>
            <a:solidFill>
              <a:schemeClr val="accent4">
                <a:lumMod val="40000"/>
                <a:lumOff val="60000"/>
              </a:schemeClr>
            </a:solidFill>
            <a:ln w="12700">
              <a:solidFill>
                <a:schemeClr val="tx1"/>
              </a:solidFill>
            </a:ln>
          </p:spPr>
          <p:txBody>
            <a:bodyPr wrap="none" lIns="0" tIns="0" rIns="0" bIns="0" rtlCol="0" anchor="ctr" anchorCtr="1">
              <a:noAutofit/>
            </a:bodyPr>
            <a:lstStyle/>
            <a:p>
              <a:pPr algn="ctr"/>
              <a:r>
                <a:rPr kumimoji="1" lang="en-US" altLang="ja-JP" sz="1800" b="1" dirty="0">
                  <a:latin typeface="+mn-ea"/>
                </a:rPr>
                <a:t>C</a:t>
              </a:r>
              <a:endParaRPr kumimoji="1" lang="ja-JP" altLang="en-US" sz="1800" b="1" dirty="0">
                <a:latin typeface="+mn-ea"/>
              </a:endParaRPr>
            </a:p>
          </p:txBody>
        </p:sp>
        <p:sp>
          <p:nvSpPr>
            <p:cNvPr id="30" name="テキスト ボックス 29">
              <a:extLst>
                <a:ext uri="{FF2B5EF4-FFF2-40B4-BE49-F238E27FC236}">
                  <a16:creationId xmlns:a16="http://schemas.microsoft.com/office/drawing/2014/main" id="{ACF60911-B2AB-13A6-9E6F-0A2F4610EAC6}"/>
                </a:ext>
              </a:extLst>
            </p:cNvPr>
            <p:cNvSpPr txBox="1">
              <a:spLocks noChangeAspect="1"/>
            </p:cNvSpPr>
            <p:nvPr/>
          </p:nvSpPr>
          <p:spPr>
            <a:xfrm>
              <a:off x="2812356" y="7002217"/>
              <a:ext cx="216000" cy="288000"/>
            </a:xfrm>
            <a:prstGeom prst="rect">
              <a:avLst/>
            </a:prstGeom>
            <a:solidFill>
              <a:schemeClr val="accent1">
                <a:lumMod val="40000"/>
                <a:lumOff val="60000"/>
              </a:schemeClr>
            </a:solidFill>
            <a:ln w="12700">
              <a:solidFill>
                <a:schemeClr val="tx1"/>
              </a:solidFill>
            </a:ln>
          </p:spPr>
          <p:txBody>
            <a:bodyPr wrap="none" lIns="0" tIns="0" rIns="0" bIns="0" rtlCol="0" anchor="ctr" anchorCtr="1">
              <a:noAutofit/>
            </a:bodyPr>
            <a:lstStyle/>
            <a:p>
              <a:pPr algn="ctr"/>
              <a:r>
                <a:rPr kumimoji="1" lang="en-US" altLang="ja-JP" sz="1800" b="1" dirty="0">
                  <a:latin typeface="+mn-ea"/>
                </a:rPr>
                <a:t>D</a:t>
              </a:r>
              <a:endParaRPr kumimoji="1" lang="ja-JP" altLang="en-US" sz="1800" b="1" dirty="0">
                <a:latin typeface="+mn-ea"/>
              </a:endParaRPr>
            </a:p>
          </p:txBody>
        </p:sp>
      </p:grpSp>
      <p:pic>
        <p:nvPicPr>
          <p:cNvPr id="31" name="図 30">
            <a:extLst>
              <a:ext uri="{FF2B5EF4-FFF2-40B4-BE49-F238E27FC236}">
                <a16:creationId xmlns:a16="http://schemas.microsoft.com/office/drawing/2014/main" id="{868ED928-5112-82E9-6E44-036C2D8B8624}"/>
              </a:ext>
            </a:extLst>
          </p:cNvPr>
          <p:cNvPicPr>
            <a:picLocks noChangeAspect="1"/>
          </p:cNvPicPr>
          <p:nvPr/>
        </p:nvPicPr>
        <p:blipFill>
          <a:blip r:embed="rId5"/>
          <a:stretch>
            <a:fillRect/>
          </a:stretch>
        </p:blipFill>
        <p:spPr>
          <a:xfrm>
            <a:off x="603570" y="1340581"/>
            <a:ext cx="6135872" cy="1885504"/>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32" name="図 31">
            <a:extLst>
              <a:ext uri="{FF2B5EF4-FFF2-40B4-BE49-F238E27FC236}">
                <a16:creationId xmlns:a16="http://schemas.microsoft.com/office/drawing/2014/main" id="{9235C8C5-BCD1-B3A2-16FB-53D3EDE1721D}"/>
              </a:ext>
            </a:extLst>
          </p:cNvPr>
          <p:cNvPicPr>
            <a:picLocks noChangeAspect="1"/>
          </p:cNvPicPr>
          <p:nvPr/>
        </p:nvPicPr>
        <p:blipFill>
          <a:blip r:embed="rId6"/>
          <a:stretch>
            <a:fillRect/>
          </a:stretch>
        </p:blipFill>
        <p:spPr>
          <a:xfrm>
            <a:off x="5605029" y="6522503"/>
            <a:ext cx="1741038" cy="907809"/>
          </a:xfrm>
          <a:prstGeom prst="rect">
            <a:avLst/>
          </a:prstGeom>
          <a:ln>
            <a:noFill/>
          </a:ln>
          <a:effectLst>
            <a:outerShdw blurRad="50800" dist="38100" dir="5400000" algn="t" rotWithShape="0">
              <a:prstClr val="black">
                <a:alpha val="40000"/>
              </a:prstClr>
            </a:outerShdw>
          </a:effectLst>
        </p:spPr>
      </p:pic>
      <p:pic>
        <p:nvPicPr>
          <p:cNvPr id="40" name="図 39">
            <a:extLst>
              <a:ext uri="{FF2B5EF4-FFF2-40B4-BE49-F238E27FC236}">
                <a16:creationId xmlns:a16="http://schemas.microsoft.com/office/drawing/2014/main" id="{2C1D78D6-2966-D7B0-8613-98D9032C72F3}"/>
              </a:ext>
            </a:extLst>
          </p:cNvPr>
          <p:cNvPicPr>
            <a:picLocks noChangeAspect="1"/>
          </p:cNvPicPr>
          <p:nvPr/>
        </p:nvPicPr>
        <p:blipFill>
          <a:blip r:embed="rId7"/>
          <a:stretch>
            <a:fillRect/>
          </a:stretch>
        </p:blipFill>
        <p:spPr>
          <a:xfrm>
            <a:off x="13218160" y="58236"/>
            <a:ext cx="994243" cy="976464"/>
          </a:xfrm>
          <a:prstGeom prst="rect">
            <a:avLst/>
          </a:prstGeom>
          <a:ln>
            <a:solidFill>
              <a:schemeClr val="accent1"/>
            </a:solidFill>
          </a:ln>
        </p:spPr>
      </p:pic>
    </p:spTree>
    <p:extLst>
      <p:ext uri="{BB962C8B-B14F-4D97-AF65-F5344CB8AC3E}">
        <p14:creationId xmlns:p14="http://schemas.microsoft.com/office/powerpoint/2010/main" val="4017507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9581FE-707D-701D-60E7-B37818423EE9}"/>
              </a:ext>
            </a:extLst>
          </p:cNvPr>
          <p:cNvSpPr>
            <a:spLocks noGrp="1"/>
          </p:cNvSpPr>
          <p:nvPr>
            <p:ph type="title"/>
          </p:nvPr>
        </p:nvSpPr>
        <p:spPr/>
        <p:txBody>
          <a:bodyPr/>
          <a:lstStyle/>
          <a:p>
            <a:pPr marL="268288" indent="3175"/>
            <a:r>
              <a:rPr lang="en-US" altLang="ja-JP" dirty="0"/>
              <a:t>3</a:t>
            </a:r>
            <a:r>
              <a:rPr kumimoji="1" lang="en-US" altLang="ja-JP" dirty="0"/>
              <a:t>-1.</a:t>
            </a:r>
            <a:r>
              <a:rPr kumimoji="1" lang="ja-JP" altLang="en-US" dirty="0"/>
              <a:t> カメラ固定（</a:t>
            </a:r>
            <a:r>
              <a:rPr lang="ja-JP" altLang="en-US" dirty="0"/>
              <a:t>タイプ別大きな違い</a:t>
            </a:r>
            <a:r>
              <a:rPr kumimoji="1" lang="ja-JP" altLang="en-US" dirty="0"/>
              <a:t>） </a:t>
            </a:r>
          </a:p>
        </p:txBody>
      </p:sp>
      <p:sp>
        <p:nvSpPr>
          <p:cNvPr id="4" name="テキスト ボックス 3">
            <a:extLst>
              <a:ext uri="{FF2B5EF4-FFF2-40B4-BE49-F238E27FC236}">
                <a16:creationId xmlns:a16="http://schemas.microsoft.com/office/drawing/2014/main" id="{DADDC071-EDA0-6E75-FB9C-558515D0A19F}"/>
              </a:ext>
            </a:extLst>
          </p:cNvPr>
          <p:cNvSpPr txBox="1"/>
          <p:nvPr/>
        </p:nvSpPr>
        <p:spPr>
          <a:xfrm>
            <a:off x="568514" y="740387"/>
            <a:ext cx="4965988" cy="380480"/>
          </a:xfrm>
          <a:prstGeom prst="rect">
            <a:avLst/>
          </a:prstGeom>
          <a:noFill/>
        </p:spPr>
        <p:txBody>
          <a:bodyPr wrap="square" lIns="36000" tIns="36000" rIns="36000" bIns="36000" rtlCol="0">
            <a:spAutoFit/>
          </a:bodyPr>
          <a:lstStyle/>
          <a:p>
            <a:pPr defTabSz="457200" fontAlgn="base">
              <a:spcBef>
                <a:spcPct val="0"/>
              </a:spcBef>
              <a:spcAft>
                <a:spcPct val="0"/>
              </a:spcAft>
              <a:defRPr sz="1000"/>
            </a:pPr>
            <a:r>
              <a:rPr lang="ja-JP" altLang="en-US" sz="2000" b="1" dirty="0">
                <a:solidFill>
                  <a:srgbClr val="000000"/>
                </a:solidFill>
                <a:latin typeface="+mn-ea"/>
              </a:rPr>
              <a:t>タイプ：屋外</a:t>
            </a:r>
            <a:r>
              <a:rPr lang="en-US" altLang="ja-JP" sz="2000" b="1" dirty="0">
                <a:solidFill>
                  <a:srgbClr val="000000"/>
                </a:solidFill>
                <a:latin typeface="+mn-ea"/>
              </a:rPr>
              <a:t>PTZ </a:t>
            </a:r>
            <a:r>
              <a:rPr lang="ja-JP" altLang="en-US" sz="2000" b="1" dirty="0">
                <a:solidFill>
                  <a:srgbClr val="000000"/>
                </a:solidFill>
                <a:latin typeface="+mn-ea"/>
              </a:rPr>
              <a:t>ズーム</a:t>
            </a:r>
            <a:r>
              <a:rPr lang="en-US" altLang="ja-JP" sz="2000" b="1" dirty="0">
                <a:solidFill>
                  <a:srgbClr val="000000"/>
                </a:solidFill>
                <a:latin typeface="+mn-ea"/>
              </a:rPr>
              <a:t>10</a:t>
            </a:r>
            <a:r>
              <a:rPr lang="ja-JP" altLang="en-US" sz="2000" b="1" dirty="0">
                <a:solidFill>
                  <a:srgbClr val="000000"/>
                </a:solidFill>
                <a:latin typeface="+mn-ea"/>
              </a:rPr>
              <a:t>倍と</a:t>
            </a:r>
            <a:r>
              <a:rPr lang="en-US" altLang="ja-JP" sz="2000" b="1" dirty="0">
                <a:solidFill>
                  <a:srgbClr val="000000"/>
                </a:solidFill>
                <a:latin typeface="+mn-ea"/>
              </a:rPr>
              <a:t>21</a:t>
            </a:r>
            <a:r>
              <a:rPr lang="ja-JP" altLang="en-US" sz="2000" b="1" dirty="0">
                <a:solidFill>
                  <a:srgbClr val="000000"/>
                </a:solidFill>
                <a:latin typeface="+mn-ea"/>
              </a:rPr>
              <a:t>倍</a:t>
            </a:r>
            <a:endParaRPr lang="en-US" altLang="ja-JP" sz="2000" b="1" dirty="0">
              <a:solidFill>
                <a:srgbClr val="000000"/>
              </a:solidFill>
              <a:latin typeface="+mn-ea"/>
            </a:endParaRPr>
          </a:p>
        </p:txBody>
      </p:sp>
      <p:sp>
        <p:nvSpPr>
          <p:cNvPr id="5" name="テキスト ボックス 4">
            <a:extLst>
              <a:ext uri="{FF2B5EF4-FFF2-40B4-BE49-F238E27FC236}">
                <a16:creationId xmlns:a16="http://schemas.microsoft.com/office/drawing/2014/main" id="{6C2A41E2-F220-195A-D30F-B6EBE396C229}"/>
              </a:ext>
            </a:extLst>
          </p:cNvPr>
          <p:cNvSpPr txBox="1"/>
          <p:nvPr/>
        </p:nvSpPr>
        <p:spPr>
          <a:xfrm>
            <a:off x="275969" y="727114"/>
            <a:ext cx="282385" cy="400111"/>
          </a:xfrm>
          <a:prstGeom prst="rect">
            <a:avLst/>
          </a:prstGeom>
          <a:solidFill>
            <a:srgbClr val="FFCCFF"/>
          </a:solidFill>
          <a:ln w="12700">
            <a:solidFill>
              <a:schemeClr val="tx1"/>
            </a:solidFill>
          </a:ln>
        </p:spPr>
        <p:txBody>
          <a:bodyPr wrap="square" rtlCol="0" anchor="ctr">
            <a:spAutoFit/>
          </a:bodyPr>
          <a:lstStyle/>
          <a:p>
            <a:pPr algn="ctr"/>
            <a:r>
              <a:rPr kumimoji="1" lang="en-US" altLang="ja-JP" sz="2000" b="1" dirty="0">
                <a:latin typeface="+mn-ea"/>
              </a:rPr>
              <a:t>A</a:t>
            </a:r>
            <a:endParaRPr kumimoji="1" lang="ja-JP" altLang="en-US" sz="2000" b="1" dirty="0">
              <a:latin typeface="+mn-ea"/>
            </a:endParaRPr>
          </a:p>
        </p:txBody>
      </p:sp>
      <p:sp>
        <p:nvSpPr>
          <p:cNvPr id="7" name="テキスト ボックス 6">
            <a:extLst>
              <a:ext uri="{FF2B5EF4-FFF2-40B4-BE49-F238E27FC236}">
                <a16:creationId xmlns:a16="http://schemas.microsoft.com/office/drawing/2014/main" id="{83A03374-FB74-DEAA-08F2-3A91CE1F8B38}"/>
              </a:ext>
            </a:extLst>
          </p:cNvPr>
          <p:cNvSpPr txBox="1"/>
          <p:nvPr/>
        </p:nvSpPr>
        <p:spPr>
          <a:xfrm>
            <a:off x="568514" y="4277109"/>
            <a:ext cx="3813184" cy="380480"/>
          </a:xfrm>
          <a:prstGeom prst="rect">
            <a:avLst/>
          </a:prstGeom>
          <a:noFill/>
        </p:spPr>
        <p:txBody>
          <a:bodyPr wrap="square" lIns="36000" tIns="36000" rIns="36000" bIns="36000" rtlCol="0">
            <a:spAutoFit/>
          </a:bodyPr>
          <a:lstStyle/>
          <a:p>
            <a:pPr defTabSz="457200" fontAlgn="base">
              <a:spcBef>
                <a:spcPct val="0"/>
              </a:spcBef>
              <a:spcAft>
                <a:spcPct val="0"/>
              </a:spcAft>
              <a:defRPr sz="1000"/>
            </a:pPr>
            <a:r>
              <a:rPr lang="ja-JP" altLang="en-US" sz="2000" b="1" dirty="0">
                <a:solidFill>
                  <a:srgbClr val="000000"/>
                </a:solidFill>
                <a:latin typeface="+mn-ea"/>
              </a:rPr>
              <a:t>タイプ：屋外</a:t>
            </a:r>
            <a:r>
              <a:rPr lang="en-US" altLang="ja-JP" sz="2000" b="1" dirty="0">
                <a:solidFill>
                  <a:srgbClr val="000000"/>
                </a:solidFill>
                <a:latin typeface="+mn-ea"/>
              </a:rPr>
              <a:t>PTZ </a:t>
            </a:r>
            <a:r>
              <a:rPr lang="ja-JP" altLang="en-US" sz="2000" b="1" dirty="0">
                <a:solidFill>
                  <a:srgbClr val="000000"/>
                </a:solidFill>
                <a:latin typeface="+mn-ea"/>
              </a:rPr>
              <a:t>ズーム</a:t>
            </a:r>
            <a:r>
              <a:rPr lang="en-US" altLang="ja-JP" sz="2000" b="1" dirty="0">
                <a:solidFill>
                  <a:srgbClr val="000000"/>
                </a:solidFill>
                <a:latin typeface="+mn-ea"/>
              </a:rPr>
              <a:t>3</a:t>
            </a:r>
            <a:r>
              <a:rPr lang="ja-JP" altLang="en-US" sz="2000" b="1" dirty="0">
                <a:solidFill>
                  <a:srgbClr val="000000"/>
                </a:solidFill>
                <a:latin typeface="+mn-ea"/>
              </a:rPr>
              <a:t>倍</a:t>
            </a:r>
            <a:endParaRPr lang="en-US" altLang="ja-JP" sz="2000" b="1" dirty="0">
              <a:solidFill>
                <a:srgbClr val="000000"/>
              </a:solidFill>
              <a:latin typeface="+mn-ea"/>
            </a:endParaRPr>
          </a:p>
        </p:txBody>
      </p:sp>
      <p:sp>
        <p:nvSpPr>
          <p:cNvPr id="8" name="テキスト ボックス 7">
            <a:extLst>
              <a:ext uri="{FF2B5EF4-FFF2-40B4-BE49-F238E27FC236}">
                <a16:creationId xmlns:a16="http://schemas.microsoft.com/office/drawing/2014/main" id="{AEE26182-F1A4-DA20-66C0-55693CD14CB2}"/>
              </a:ext>
            </a:extLst>
          </p:cNvPr>
          <p:cNvSpPr txBox="1"/>
          <p:nvPr/>
        </p:nvSpPr>
        <p:spPr>
          <a:xfrm>
            <a:off x="275969" y="4266949"/>
            <a:ext cx="282385" cy="400111"/>
          </a:xfrm>
          <a:prstGeom prst="rect">
            <a:avLst/>
          </a:prstGeom>
          <a:solidFill>
            <a:schemeClr val="accent6">
              <a:lumMod val="60000"/>
              <a:lumOff val="40000"/>
            </a:schemeClr>
          </a:solidFill>
          <a:ln w="12700">
            <a:solidFill>
              <a:schemeClr val="tx1"/>
            </a:solidFill>
          </a:ln>
        </p:spPr>
        <p:txBody>
          <a:bodyPr wrap="square" rtlCol="0" anchor="ctr">
            <a:spAutoFit/>
          </a:bodyPr>
          <a:lstStyle/>
          <a:p>
            <a:pPr algn="ctr"/>
            <a:r>
              <a:rPr kumimoji="1" lang="en-US" altLang="ja-JP" sz="2000" b="1" dirty="0">
                <a:latin typeface="+mn-ea"/>
              </a:rPr>
              <a:t>B</a:t>
            </a:r>
            <a:endParaRPr kumimoji="1" lang="ja-JP" altLang="en-US" sz="2000" b="1" dirty="0">
              <a:latin typeface="+mn-ea"/>
            </a:endParaRPr>
          </a:p>
        </p:txBody>
      </p:sp>
      <p:sp>
        <p:nvSpPr>
          <p:cNvPr id="9" name="テキスト ボックス 8">
            <a:extLst>
              <a:ext uri="{FF2B5EF4-FFF2-40B4-BE49-F238E27FC236}">
                <a16:creationId xmlns:a16="http://schemas.microsoft.com/office/drawing/2014/main" id="{92FF1671-7BD3-152E-3AC6-BB62CB4BC180}"/>
              </a:ext>
            </a:extLst>
          </p:cNvPr>
          <p:cNvSpPr txBox="1"/>
          <p:nvPr/>
        </p:nvSpPr>
        <p:spPr>
          <a:xfrm>
            <a:off x="7332927" y="732428"/>
            <a:ext cx="282385" cy="400111"/>
          </a:xfrm>
          <a:prstGeom prst="rect">
            <a:avLst/>
          </a:prstGeom>
          <a:solidFill>
            <a:schemeClr val="accent4">
              <a:lumMod val="40000"/>
              <a:lumOff val="60000"/>
            </a:schemeClr>
          </a:solidFill>
          <a:ln w="12700">
            <a:solidFill>
              <a:schemeClr val="tx1"/>
            </a:solidFill>
          </a:ln>
        </p:spPr>
        <p:txBody>
          <a:bodyPr wrap="square" rtlCol="0" anchor="ctr">
            <a:spAutoFit/>
          </a:bodyPr>
          <a:lstStyle/>
          <a:p>
            <a:pPr algn="ctr"/>
            <a:r>
              <a:rPr kumimoji="1" lang="en-US" altLang="ja-JP" sz="2000" b="1" dirty="0">
                <a:latin typeface="+mn-ea"/>
              </a:rPr>
              <a:t>C</a:t>
            </a:r>
            <a:endParaRPr kumimoji="1" lang="ja-JP" altLang="en-US" sz="2000" b="1" dirty="0">
              <a:latin typeface="+mn-ea"/>
            </a:endParaRPr>
          </a:p>
        </p:txBody>
      </p:sp>
      <p:sp>
        <p:nvSpPr>
          <p:cNvPr id="10" name="テキスト ボックス 9">
            <a:extLst>
              <a:ext uri="{FF2B5EF4-FFF2-40B4-BE49-F238E27FC236}">
                <a16:creationId xmlns:a16="http://schemas.microsoft.com/office/drawing/2014/main" id="{A057CA37-BD9A-8211-7E9D-C5CD8FBCF794}"/>
              </a:ext>
            </a:extLst>
          </p:cNvPr>
          <p:cNvSpPr txBox="1"/>
          <p:nvPr/>
        </p:nvSpPr>
        <p:spPr>
          <a:xfrm>
            <a:off x="7332926" y="4264431"/>
            <a:ext cx="282385" cy="400111"/>
          </a:xfrm>
          <a:prstGeom prst="rect">
            <a:avLst/>
          </a:prstGeom>
          <a:solidFill>
            <a:schemeClr val="accent1">
              <a:lumMod val="40000"/>
              <a:lumOff val="60000"/>
            </a:schemeClr>
          </a:solidFill>
          <a:ln w="12700">
            <a:solidFill>
              <a:schemeClr val="tx1"/>
            </a:solidFill>
          </a:ln>
        </p:spPr>
        <p:txBody>
          <a:bodyPr wrap="square" rtlCol="0" anchor="ctr">
            <a:spAutoFit/>
          </a:bodyPr>
          <a:lstStyle/>
          <a:p>
            <a:pPr algn="ctr"/>
            <a:r>
              <a:rPr kumimoji="1" lang="en-US" altLang="ja-JP" sz="2000" b="1" dirty="0">
                <a:latin typeface="+mn-ea"/>
              </a:rPr>
              <a:t>D</a:t>
            </a:r>
            <a:endParaRPr kumimoji="1" lang="ja-JP" altLang="en-US" sz="2000" b="1" dirty="0">
              <a:latin typeface="+mn-ea"/>
            </a:endParaRPr>
          </a:p>
        </p:txBody>
      </p:sp>
      <p:sp>
        <p:nvSpPr>
          <p:cNvPr id="11" name="テキスト ボックス 10">
            <a:extLst>
              <a:ext uri="{FF2B5EF4-FFF2-40B4-BE49-F238E27FC236}">
                <a16:creationId xmlns:a16="http://schemas.microsoft.com/office/drawing/2014/main" id="{2C32FAFA-868E-DCEB-0DE5-622512D9C979}"/>
              </a:ext>
            </a:extLst>
          </p:cNvPr>
          <p:cNvSpPr txBox="1"/>
          <p:nvPr/>
        </p:nvSpPr>
        <p:spPr>
          <a:xfrm>
            <a:off x="7625472" y="744485"/>
            <a:ext cx="2758619" cy="595923"/>
          </a:xfrm>
          <a:prstGeom prst="rect">
            <a:avLst/>
          </a:prstGeom>
          <a:noFill/>
        </p:spPr>
        <p:txBody>
          <a:bodyPr wrap="square" lIns="36000" tIns="36000" rIns="36000" bIns="36000" rtlCol="0">
            <a:spAutoFit/>
          </a:bodyPr>
          <a:lstStyle/>
          <a:p>
            <a:pPr defTabSz="457200" fontAlgn="base">
              <a:spcBef>
                <a:spcPct val="0"/>
              </a:spcBef>
              <a:spcAft>
                <a:spcPct val="0"/>
              </a:spcAft>
              <a:defRPr sz="1000"/>
            </a:pPr>
            <a:r>
              <a:rPr lang="ja-JP" altLang="en-US" sz="2000" b="1" dirty="0">
                <a:solidFill>
                  <a:srgbClr val="000000"/>
                </a:solidFill>
                <a:latin typeface="+mn-ea"/>
              </a:rPr>
              <a:t>タイプ：</a:t>
            </a:r>
            <a:r>
              <a:rPr lang="en-US" altLang="ja-JP" sz="2000" b="1" dirty="0">
                <a:solidFill>
                  <a:srgbClr val="000000"/>
                </a:solidFill>
                <a:latin typeface="+mn-ea"/>
              </a:rPr>
              <a:t>※</a:t>
            </a:r>
            <a:r>
              <a:rPr lang="ja-JP" altLang="en-US" sz="2000" b="1" dirty="0">
                <a:solidFill>
                  <a:srgbClr val="000000"/>
                </a:solidFill>
                <a:latin typeface="+mn-ea"/>
              </a:rPr>
              <a:t>屋外</a:t>
            </a:r>
            <a:r>
              <a:rPr lang="en-US" altLang="ja-JP" sz="2000" b="1" dirty="0">
                <a:solidFill>
                  <a:srgbClr val="000000"/>
                </a:solidFill>
                <a:latin typeface="+mn-ea"/>
              </a:rPr>
              <a:t>Dome</a:t>
            </a:r>
          </a:p>
          <a:p>
            <a:pPr defTabSz="457200" fontAlgn="base">
              <a:spcBef>
                <a:spcPct val="0"/>
              </a:spcBef>
              <a:spcAft>
                <a:spcPct val="0"/>
              </a:spcAft>
              <a:defRPr sz="1000"/>
            </a:pPr>
            <a:r>
              <a:rPr lang="ja-JP" altLang="en-US" sz="1400" b="1" dirty="0">
                <a:solidFill>
                  <a:srgbClr val="000000"/>
                </a:solidFill>
                <a:latin typeface="+mn-ea"/>
              </a:rPr>
              <a:t>（</a:t>
            </a:r>
            <a:r>
              <a:rPr lang="en-US" altLang="ja-JP" sz="1400" b="1" dirty="0">
                <a:solidFill>
                  <a:srgbClr val="000000"/>
                </a:solidFill>
                <a:latin typeface="+mn-ea"/>
              </a:rPr>
              <a:t>LTE</a:t>
            </a:r>
            <a:r>
              <a:rPr lang="ja-JP" altLang="en-US" sz="1400" b="1" dirty="0">
                <a:solidFill>
                  <a:srgbClr val="000000"/>
                </a:solidFill>
                <a:latin typeface="+mn-ea"/>
              </a:rPr>
              <a:t>ランプ点灯しない）</a:t>
            </a:r>
            <a:endParaRPr lang="en-US" altLang="ja-JP" sz="1400" b="1" dirty="0">
              <a:solidFill>
                <a:srgbClr val="000000"/>
              </a:solidFill>
              <a:latin typeface="+mn-ea"/>
            </a:endParaRPr>
          </a:p>
        </p:txBody>
      </p:sp>
      <p:sp>
        <p:nvSpPr>
          <p:cNvPr id="12" name="テキスト ボックス 11">
            <a:extLst>
              <a:ext uri="{FF2B5EF4-FFF2-40B4-BE49-F238E27FC236}">
                <a16:creationId xmlns:a16="http://schemas.microsoft.com/office/drawing/2014/main" id="{9960EF44-7D26-8E95-F7AB-269D8F54CD0A}"/>
              </a:ext>
            </a:extLst>
          </p:cNvPr>
          <p:cNvSpPr txBox="1"/>
          <p:nvPr/>
        </p:nvSpPr>
        <p:spPr>
          <a:xfrm>
            <a:off x="7634029" y="4284062"/>
            <a:ext cx="3813184" cy="595923"/>
          </a:xfrm>
          <a:prstGeom prst="rect">
            <a:avLst/>
          </a:prstGeom>
          <a:noFill/>
        </p:spPr>
        <p:txBody>
          <a:bodyPr wrap="square" lIns="36000" tIns="36000" rIns="36000" bIns="36000" rtlCol="0">
            <a:spAutoFit/>
          </a:bodyPr>
          <a:lstStyle/>
          <a:p>
            <a:pPr defTabSz="457200" fontAlgn="base">
              <a:spcBef>
                <a:spcPct val="0"/>
              </a:spcBef>
              <a:spcAft>
                <a:spcPct val="0"/>
              </a:spcAft>
              <a:defRPr sz="1000"/>
            </a:pPr>
            <a:r>
              <a:rPr lang="ja-JP" altLang="en-US" sz="2000" b="1" dirty="0">
                <a:solidFill>
                  <a:srgbClr val="000000"/>
                </a:solidFill>
                <a:latin typeface="+mn-ea"/>
              </a:rPr>
              <a:t>タイプ：</a:t>
            </a:r>
            <a:r>
              <a:rPr lang="en-US" altLang="ja-JP" sz="2000" b="1" dirty="0">
                <a:solidFill>
                  <a:srgbClr val="000000"/>
                </a:solidFill>
                <a:latin typeface="+mn-ea"/>
              </a:rPr>
              <a:t> ※</a:t>
            </a:r>
            <a:r>
              <a:rPr lang="ja-JP" altLang="en-US" sz="2000" b="1" dirty="0">
                <a:solidFill>
                  <a:srgbClr val="000000"/>
                </a:solidFill>
                <a:latin typeface="+mn-ea"/>
              </a:rPr>
              <a:t>屋外</a:t>
            </a:r>
            <a:r>
              <a:rPr lang="en-US" altLang="ja-JP" sz="2000" b="1" dirty="0">
                <a:solidFill>
                  <a:srgbClr val="000000"/>
                </a:solidFill>
                <a:latin typeface="+mn-ea"/>
              </a:rPr>
              <a:t>Box</a:t>
            </a:r>
          </a:p>
          <a:p>
            <a:pPr defTabSz="457200" fontAlgn="base">
              <a:spcBef>
                <a:spcPct val="0"/>
              </a:spcBef>
              <a:spcAft>
                <a:spcPct val="0"/>
              </a:spcAft>
              <a:defRPr sz="1000"/>
            </a:pPr>
            <a:r>
              <a:rPr lang="ja-JP" altLang="en-US" sz="1400" b="1" dirty="0">
                <a:solidFill>
                  <a:srgbClr val="000000"/>
                </a:solidFill>
                <a:latin typeface="+mn-ea"/>
              </a:rPr>
              <a:t>（</a:t>
            </a:r>
            <a:r>
              <a:rPr lang="en-US" altLang="ja-JP" sz="1400" b="1" dirty="0">
                <a:solidFill>
                  <a:srgbClr val="000000"/>
                </a:solidFill>
                <a:latin typeface="+mn-ea"/>
              </a:rPr>
              <a:t>LTE</a:t>
            </a:r>
            <a:r>
              <a:rPr lang="ja-JP" altLang="en-US" sz="1400" b="1" dirty="0">
                <a:solidFill>
                  <a:srgbClr val="000000"/>
                </a:solidFill>
                <a:latin typeface="+mn-ea"/>
              </a:rPr>
              <a:t>ランプ点灯しない）</a:t>
            </a:r>
            <a:endParaRPr lang="en-US" altLang="ja-JP" sz="1400" b="1" dirty="0">
              <a:solidFill>
                <a:srgbClr val="000000"/>
              </a:solidFill>
              <a:latin typeface="+mn-ea"/>
            </a:endParaRPr>
          </a:p>
        </p:txBody>
      </p:sp>
      <p:cxnSp>
        <p:nvCxnSpPr>
          <p:cNvPr id="13" name="直線コネクタ 12">
            <a:extLst>
              <a:ext uri="{FF2B5EF4-FFF2-40B4-BE49-F238E27FC236}">
                <a16:creationId xmlns:a16="http://schemas.microsoft.com/office/drawing/2014/main" id="{7633AFB3-48AC-96FF-E435-BBE3E1D4E221}"/>
              </a:ext>
            </a:extLst>
          </p:cNvPr>
          <p:cNvCxnSpPr>
            <a:cxnSpLocks/>
          </p:cNvCxnSpPr>
          <p:nvPr/>
        </p:nvCxnSpPr>
        <p:spPr>
          <a:xfrm>
            <a:off x="7165948" y="684000"/>
            <a:ext cx="0" cy="6763157"/>
          </a:xfrm>
          <a:prstGeom prst="line">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C54FA685-8D6B-63D9-65AF-CF9C2374E677}"/>
              </a:ext>
            </a:extLst>
          </p:cNvPr>
          <p:cNvCxnSpPr>
            <a:cxnSpLocks/>
          </p:cNvCxnSpPr>
          <p:nvPr/>
        </p:nvCxnSpPr>
        <p:spPr>
          <a:xfrm>
            <a:off x="130913" y="4090962"/>
            <a:ext cx="14032127" cy="0"/>
          </a:xfrm>
          <a:prstGeom prst="line">
            <a:avLst/>
          </a:prstGeom>
          <a:ln w="12700">
            <a:tailEnd type="non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0CEFA8A4-BF84-574D-97CD-48F73AE31742}"/>
              </a:ext>
            </a:extLst>
          </p:cNvPr>
          <p:cNvSpPr txBox="1"/>
          <p:nvPr/>
        </p:nvSpPr>
        <p:spPr>
          <a:xfrm>
            <a:off x="5121928" y="713707"/>
            <a:ext cx="1956938" cy="811367"/>
          </a:xfrm>
          <a:prstGeom prst="rect">
            <a:avLst/>
          </a:prstGeom>
          <a:noFill/>
          <a:ln>
            <a:solidFill>
              <a:schemeClr val="accent1"/>
            </a:solidFill>
          </a:ln>
        </p:spPr>
        <p:txBody>
          <a:bodyPr wrap="square" lIns="36000" tIns="36000" rIns="36000" bIns="36000" rtlCol="0">
            <a:spAutoFit/>
          </a:bodyPr>
          <a:lstStyle/>
          <a:p>
            <a:pPr defTabSz="457200" fontAlgn="base">
              <a:spcBef>
                <a:spcPct val="0"/>
              </a:spcBef>
              <a:spcAft>
                <a:spcPct val="0"/>
              </a:spcAft>
              <a:defRPr sz="1000"/>
            </a:pPr>
            <a:r>
              <a:rPr lang="ja-JP" altLang="en-US" sz="1200" b="1" dirty="0">
                <a:solidFill>
                  <a:srgbClr val="000000"/>
                </a:solidFill>
                <a:latin typeface="+mn-ea"/>
              </a:rPr>
              <a:t>★</a:t>
            </a:r>
            <a:r>
              <a:rPr lang="ja-JP" altLang="en-US" sz="1200" b="1" dirty="0">
                <a:solidFill>
                  <a:srgbClr val="FF0000"/>
                </a:solidFill>
                <a:latin typeface="+mn-ea"/>
              </a:rPr>
              <a:t>工具：</a:t>
            </a:r>
            <a:r>
              <a:rPr lang="en-US" altLang="ja-JP" sz="1200" dirty="0">
                <a:solidFill>
                  <a:srgbClr val="FF0000"/>
                </a:solidFill>
                <a:latin typeface="Yu Gothic UI Semibold" panose="020B0700000000000000" pitchFamily="50" charset="-128"/>
                <a:ea typeface="Yu Gothic UI Semibold" panose="020B0700000000000000" pitchFamily="50" charset="-128"/>
              </a:rPr>
              <a:t>3mm</a:t>
            </a:r>
            <a:r>
              <a:rPr lang="ja-JP" altLang="en-US" sz="1200" dirty="0">
                <a:solidFill>
                  <a:srgbClr val="FF0000"/>
                </a:solidFill>
                <a:latin typeface="Yu Gothic UI Semibold" panose="020B0700000000000000" pitchFamily="50" charset="-128"/>
                <a:ea typeface="Yu Gothic UI Semibold" panose="020B0700000000000000" pitchFamily="50" charset="-128"/>
              </a:rPr>
              <a:t>＋ドライバ</a:t>
            </a:r>
            <a:endParaRPr lang="en-US" altLang="ja-JP" sz="1200" dirty="0">
              <a:solidFill>
                <a:srgbClr val="FF0000"/>
              </a:solidFill>
              <a:latin typeface="Yu Gothic UI Semibold" panose="020B0700000000000000" pitchFamily="50" charset="-128"/>
              <a:ea typeface="Yu Gothic UI Semibold" panose="020B0700000000000000" pitchFamily="50" charset="-128"/>
            </a:endParaRPr>
          </a:p>
          <a:p>
            <a:pPr defTabSz="457200" fontAlgn="base">
              <a:spcBef>
                <a:spcPct val="0"/>
              </a:spcBef>
              <a:spcAft>
                <a:spcPct val="0"/>
              </a:spcAft>
              <a:defRPr sz="1000"/>
            </a:pPr>
            <a:r>
              <a:rPr lang="ja-JP" altLang="en-US" sz="1200" dirty="0">
                <a:solidFill>
                  <a:srgbClr val="FF0000"/>
                </a:solidFill>
                <a:latin typeface="Yu Gothic UI Semibold" panose="020B0700000000000000" pitchFamily="50" charset="-128"/>
                <a:ea typeface="Yu Gothic UI Semibold" panose="020B0700000000000000" pitchFamily="50" charset="-128"/>
              </a:rPr>
              <a:t>　　　　付属トルクスねじ先</a:t>
            </a:r>
            <a:endParaRPr lang="en-US" altLang="ja-JP" sz="1200" dirty="0">
              <a:solidFill>
                <a:srgbClr val="FF0000"/>
              </a:solidFill>
              <a:latin typeface="Yu Gothic UI Semibold" panose="020B0700000000000000" pitchFamily="50" charset="-128"/>
              <a:ea typeface="Yu Gothic UI Semibold" panose="020B0700000000000000" pitchFamily="50" charset="-128"/>
            </a:endParaRPr>
          </a:p>
          <a:p>
            <a:pPr defTabSz="457200" fontAlgn="base">
              <a:spcBef>
                <a:spcPct val="0"/>
              </a:spcBef>
              <a:spcAft>
                <a:spcPct val="0"/>
              </a:spcAft>
              <a:defRPr sz="1000"/>
            </a:pPr>
            <a:r>
              <a:rPr lang="ja-JP" altLang="en-US" sz="1200" dirty="0">
                <a:solidFill>
                  <a:srgbClr val="FF0000"/>
                </a:solidFill>
                <a:latin typeface="Yu Gothic UI Semibold" panose="020B0700000000000000" pitchFamily="50" charset="-128"/>
                <a:ea typeface="Yu Gothic UI Semibold" panose="020B0700000000000000" pitchFamily="50" charset="-128"/>
              </a:rPr>
              <a:t>　　　　ニッパー</a:t>
            </a:r>
            <a:endParaRPr lang="en-US" altLang="ja-JP" sz="1200" dirty="0">
              <a:solidFill>
                <a:srgbClr val="FF0000"/>
              </a:solidFill>
              <a:latin typeface="Yu Gothic UI Semibold" panose="020B0700000000000000" pitchFamily="50" charset="-128"/>
              <a:ea typeface="Yu Gothic UI Semibold" panose="020B0700000000000000" pitchFamily="50" charset="-128"/>
            </a:endParaRPr>
          </a:p>
          <a:p>
            <a:pPr defTabSz="457200" fontAlgn="base">
              <a:spcBef>
                <a:spcPct val="0"/>
              </a:spcBef>
              <a:spcAft>
                <a:spcPct val="0"/>
              </a:spcAft>
              <a:defRPr sz="1000"/>
            </a:pPr>
            <a:r>
              <a:rPr lang="ja-JP" altLang="en-US" sz="1200" dirty="0">
                <a:solidFill>
                  <a:srgbClr val="FF0000"/>
                </a:solidFill>
                <a:latin typeface="Yu Gothic UI Semibold" panose="020B0700000000000000" pitchFamily="50" charset="-128"/>
                <a:ea typeface="Yu Gothic UI Semibold" panose="020B0700000000000000" pitchFamily="50" charset="-128"/>
              </a:rPr>
              <a:t>　　　　ラジオペンチ</a:t>
            </a:r>
            <a:endParaRPr lang="en-US" altLang="ja-JP" sz="1800" dirty="0">
              <a:solidFill>
                <a:srgbClr val="FF0000"/>
              </a:solidFill>
              <a:latin typeface="Yu Gothic UI Semibold" panose="020B0700000000000000" pitchFamily="50" charset="-128"/>
              <a:ea typeface="Yu Gothic UI Semibold" panose="020B0700000000000000" pitchFamily="50" charset="-128"/>
            </a:endParaRPr>
          </a:p>
        </p:txBody>
      </p:sp>
      <p:sp>
        <p:nvSpPr>
          <p:cNvPr id="25" name="テキスト ボックス 24">
            <a:extLst>
              <a:ext uri="{FF2B5EF4-FFF2-40B4-BE49-F238E27FC236}">
                <a16:creationId xmlns:a16="http://schemas.microsoft.com/office/drawing/2014/main" id="{449E8F77-4747-DD06-1832-1C8A879B7A91}"/>
              </a:ext>
            </a:extLst>
          </p:cNvPr>
          <p:cNvSpPr txBox="1"/>
          <p:nvPr/>
        </p:nvSpPr>
        <p:spPr>
          <a:xfrm>
            <a:off x="5031518" y="4240913"/>
            <a:ext cx="1967452" cy="442035"/>
          </a:xfrm>
          <a:prstGeom prst="rect">
            <a:avLst/>
          </a:prstGeom>
          <a:noFill/>
          <a:ln>
            <a:solidFill>
              <a:schemeClr val="accent1"/>
            </a:solidFill>
          </a:ln>
        </p:spPr>
        <p:txBody>
          <a:bodyPr wrap="square" lIns="36000" tIns="36000" rIns="36000" bIns="36000" rtlCol="0">
            <a:spAutoFit/>
          </a:bodyPr>
          <a:lstStyle/>
          <a:p>
            <a:pPr defTabSz="457200" fontAlgn="base">
              <a:spcBef>
                <a:spcPct val="0"/>
              </a:spcBef>
              <a:spcAft>
                <a:spcPct val="0"/>
              </a:spcAft>
              <a:defRPr sz="1000"/>
            </a:pPr>
            <a:r>
              <a:rPr lang="ja-JP" altLang="en-US" sz="1200" b="1" dirty="0">
                <a:solidFill>
                  <a:srgbClr val="000000"/>
                </a:solidFill>
                <a:latin typeface="+mn-ea"/>
              </a:rPr>
              <a:t>★</a:t>
            </a:r>
            <a:r>
              <a:rPr lang="ja-JP" altLang="en-US" sz="1200" b="1" dirty="0">
                <a:solidFill>
                  <a:srgbClr val="FF0000"/>
                </a:solidFill>
                <a:latin typeface="+mn-ea"/>
              </a:rPr>
              <a:t>工具：</a:t>
            </a:r>
            <a:r>
              <a:rPr lang="en-US" altLang="ja-JP" sz="1200" dirty="0">
                <a:solidFill>
                  <a:srgbClr val="FF0000"/>
                </a:solidFill>
                <a:latin typeface="Yu Gothic UI Semibold" panose="020B0700000000000000" pitchFamily="50" charset="-128"/>
                <a:ea typeface="Yu Gothic UI Semibold" panose="020B0700000000000000" pitchFamily="50" charset="-128"/>
              </a:rPr>
              <a:t> 3mm</a:t>
            </a:r>
            <a:r>
              <a:rPr lang="ja-JP" altLang="en-US" sz="1200" dirty="0">
                <a:solidFill>
                  <a:srgbClr val="FF0000"/>
                </a:solidFill>
                <a:latin typeface="Yu Gothic UI Semibold" panose="020B0700000000000000" pitchFamily="50" charset="-128"/>
                <a:ea typeface="Yu Gothic UI Semibold" panose="020B0700000000000000" pitchFamily="50" charset="-128"/>
              </a:rPr>
              <a:t>＋ドライバ</a:t>
            </a:r>
            <a:endParaRPr lang="en-US" altLang="ja-JP" sz="1200" dirty="0">
              <a:solidFill>
                <a:srgbClr val="FF0000"/>
              </a:solidFill>
              <a:latin typeface="Yu Gothic UI Semibold" panose="020B0700000000000000" pitchFamily="50" charset="-128"/>
              <a:ea typeface="Yu Gothic UI Semibold" panose="020B0700000000000000" pitchFamily="50" charset="-128"/>
            </a:endParaRPr>
          </a:p>
          <a:p>
            <a:pPr defTabSz="457200" fontAlgn="base">
              <a:spcBef>
                <a:spcPct val="0"/>
              </a:spcBef>
              <a:spcAft>
                <a:spcPct val="0"/>
              </a:spcAft>
              <a:defRPr sz="1000"/>
            </a:pPr>
            <a:r>
              <a:rPr lang="ja-JP" altLang="en-US" sz="1200" dirty="0">
                <a:solidFill>
                  <a:srgbClr val="FF0000"/>
                </a:solidFill>
                <a:latin typeface="Yu Gothic UI Semibold" panose="020B0700000000000000" pitchFamily="50" charset="-128"/>
                <a:ea typeface="Yu Gothic UI Semibold" panose="020B0700000000000000" pitchFamily="50" charset="-128"/>
              </a:rPr>
              <a:t>　　　　付属トルクスねじ先</a:t>
            </a:r>
            <a:endParaRPr lang="en-US" altLang="ja-JP" sz="1200" b="1" dirty="0">
              <a:solidFill>
                <a:srgbClr val="FF0000"/>
              </a:solidFill>
              <a:latin typeface="+mn-ea"/>
            </a:endParaRPr>
          </a:p>
        </p:txBody>
      </p:sp>
      <p:sp>
        <p:nvSpPr>
          <p:cNvPr id="26" name="テキスト ボックス 25">
            <a:extLst>
              <a:ext uri="{FF2B5EF4-FFF2-40B4-BE49-F238E27FC236}">
                <a16:creationId xmlns:a16="http://schemas.microsoft.com/office/drawing/2014/main" id="{11A6350E-DF3C-5E79-60E0-4C4A1C888B2E}"/>
              </a:ext>
            </a:extLst>
          </p:cNvPr>
          <p:cNvSpPr txBox="1"/>
          <p:nvPr/>
        </p:nvSpPr>
        <p:spPr>
          <a:xfrm>
            <a:off x="11009798" y="798769"/>
            <a:ext cx="1811303" cy="257369"/>
          </a:xfrm>
          <a:prstGeom prst="rect">
            <a:avLst/>
          </a:prstGeom>
          <a:noFill/>
          <a:ln>
            <a:solidFill>
              <a:schemeClr val="accent1"/>
            </a:solidFill>
          </a:ln>
        </p:spPr>
        <p:txBody>
          <a:bodyPr wrap="square" lIns="36000" tIns="36000" rIns="36000" bIns="36000" rtlCol="0">
            <a:spAutoFit/>
          </a:bodyPr>
          <a:lstStyle/>
          <a:p>
            <a:pPr defTabSz="457200" fontAlgn="base">
              <a:spcBef>
                <a:spcPct val="0"/>
              </a:spcBef>
              <a:spcAft>
                <a:spcPct val="0"/>
              </a:spcAft>
              <a:defRPr sz="1000"/>
            </a:pPr>
            <a:r>
              <a:rPr lang="ja-JP" altLang="en-US" sz="1200" b="1" dirty="0">
                <a:solidFill>
                  <a:srgbClr val="000000"/>
                </a:solidFill>
                <a:latin typeface="+mn-ea"/>
              </a:rPr>
              <a:t>★</a:t>
            </a:r>
            <a:r>
              <a:rPr lang="ja-JP" altLang="en-US" sz="1200" b="1" dirty="0">
                <a:solidFill>
                  <a:srgbClr val="FF0000"/>
                </a:solidFill>
                <a:latin typeface="+mn-ea"/>
              </a:rPr>
              <a:t>工具：</a:t>
            </a:r>
            <a:r>
              <a:rPr lang="en-US" altLang="ja-JP" sz="1200" b="1" dirty="0">
                <a:solidFill>
                  <a:srgbClr val="FF0000"/>
                </a:solidFill>
                <a:latin typeface="+mn-ea"/>
              </a:rPr>
              <a:t>3mm</a:t>
            </a:r>
            <a:r>
              <a:rPr lang="ja-JP" altLang="en-US" sz="1200" b="1" dirty="0">
                <a:solidFill>
                  <a:srgbClr val="FF0000"/>
                </a:solidFill>
                <a:latin typeface="+mn-ea"/>
              </a:rPr>
              <a:t>＋ドライバ</a:t>
            </a:r>
            <a:endParaRPr lang="en-US" altLang="ja-JP" sz="1200" b="1" dirty="0">
              <a:solidFill>
                <a:srgbClr val="FF0000"/>
              </a:solidFill>
              <a:latin typeface="+mn-ea"/>
            </a:endParaRPr>
          </a:p>
        </p:txBody>
      </p:sp>
      <p:sp>
        <p:nvSpPr>
          <p:cNvPr id="27" name="テキスト ボックス 26">
            <a:extLst>
              <a:ext uri="{FF2B5EF4-FFF2-40B4-BE49-F238E27FC236}">
                <a16:creationId xmlns:a16="http://schemas.microsoft.com/office/drawing/2014/main" id="{F2102D57-49C1-6F37-8D07-424A82D6F3D0}"/>
              </a:ext>
            </a:extLst>
          </p:cNvPr>
          <p:cNvSpPr txBox="1"/>
          <p:nvPr/>
        </p:nvSpPr>
        <p:spPr>
          <a:xfrm>
            <a:off x="12262070" y="4231590"/>
            <a:ext cx="1874429" cy="442035"/>
          </a:xfrm>
          <a:prstGeom prst="rect">
            <a:avLst/>
          </a:prstGeom>
          <a:noFill/>
          <a:ln>
            <a:solidFill>
              <a:schemeClr val="accent1"/>
            </a:solidFill>
          </a:ln>
        </p:spPr>
        <p:txBody>
          <a:bodyPr wrap="square" lIns="36000" tIns="36000" rIns="36000" bIns="36000" rtlCol="0">
            <a:spAutoFit/>
          </a:bodyPr>
          <a:lstStyle/>
          <a:p>
            <a:pPr defTabSz="457200" fontAlgn="base">
              <a:spcBef>
                <a:spcPct val="0"/>
              </a:spcBef>
              <a:spcAft>
                <a:spcPct val="0"/>
              </a:spcAft>
              <a:defRPr sz="1000"/>
            </a:pPr>
            <a:r>
              <a:rPr lang="ja-JP" altLang="en-US" sz="1200" b="1" dirty="0">
                <a:solidFill>
                  <a:srgbClr val="000000"/>
                </a:solidFill>
                <a:latin typeface="+mn-ea"/>
              </a:rPr>
              <a:t>★</a:t>
            </a:r>
            <a:r>
              <a:rPr lang="ja-JP" altLang="en-US" sz="1200" b="1" dirty="0">
                <a:solidFill>
                  <a:srgbClr val="FF0000"/>
                </a:solidFill>
                <a:latin typeface="+mn-ea"/>
              </a:rPr>
              <a:t>工具：</a:t>
            </a:r>
            <a:r>
              <a:rPr lang="en-US" altLang="ja-JP" sz="1200" b="1" dirty="0">
                <a:solidFill>
                  <a:srgbClr val="FF0000"/>
                </a:solidFill>
                <a:latin typeface="+mn-ea"/>
              </a:rPr>
              <a:t>3mm</a:t>
            </a:r>
            <a:r>
              <a:rPr lang="ja-JP" altLang="en-US" sz="1200" b="1" dirty="0">
                <a:solidFill>
                  <a:srgbClr val="FF0000"/>
                </a:solidFill>
                <a:latin typeface="+mn-ea"/>
              </a:rPr>
              <a:t>＋ドライバ</a:t>
            </a:r>
            <a:endParaRPr lang="en-US" altLang="ja-JP" sz="1200" b="1" dirty="0">
              <a:solidFill>
                <a:srgbClr val="FF0000"/>
              </a:solidFill>
              <a:latin typeface="+mn-ea"/>
            </a:endParaRPr>
          </a:p>
          <a:p>
            <a:pPr defTabSz="457200" fontAlgn="base">
              <a:spcBef>
                <a:spcPct val="0"/>
              </a:spcBef>
              <a:spcAft>
                <a:spcPct val="0"/>
              </a:spcAft>
              <a:defRPr sz="1000"/>
            </a:pPr>
            <a:r>
              <a:rPr lang="ja-JP" altLang="en-US" sz="1200" b="1" dirty="0">
                <a:solidFill>
                  <a:srgbClr val="FF0000"/>
                </a:solidFill>
                <a:latin typeface="+mn-ea"/>
              </a:rPr>
              <a:t>　　　　</a:t>
            </a:r>
            <a:r>
              <a:rPr lang="en-US" altLang="ja-JP" sz="1200" b="1" dirty="0">
                <a:solidFill>
                  <a:srgbClr val="FF0000"/>
                </a:solidFill>
                <a:latin typeface="+mn-ea"/>
              </a:rPr>
              <a:t>5mm</a:t>
            </a:r>
            <a:r>
              <a:rPr lang="ja-JP" altLang="en-US" sz="1200" b="1" dirty="0">
                <a:solidFill>
                  <a:srgbClr val="FF0000"/>
                </a:solidFill>
                <a:latin typeface="+mn-ea"/>
              </a:rPr>
              <a:t>六角レンチ</a:t>
            </a:r>
            <a:endParaRPr lang="en-US" altLang="ja-JP" sz="1200" b="1" dirty="0">
              <a:solidFill>
                <a:srgbClr val="FF0000"/>
              </a:solidFill>
              <a:latin typeface="+mn-ea"/>
            </a:endParaRPr>
          </a:p>
        </p:txBody>
      </p:sp>
      <p:cxnSp>
        <p:nvCxnSpPr>
          <p:cNvPr id="28" name="直線コネクタ 27">
            <a:extLst>
              <a:ext uri="{FF2B5EF4-FFF2-40B4-BE49-F238E27FC236}">
                <a16:creationId xmlns:a16="http://schemas.microsoft.com/office/drawing/2014/main" id="{58AC8A9E-4BE5-117F-80B8-01D53BE21C6D}"/>
              </a:ext>
            </a:extLst>
          </p:cNvPr>
          <p:cNvCxnSpPr>
            <a:cxnSpLocks/>
          </p:cNvCxnSpPr>
          <p:nvPr/>
        </p:nvCxnSpPr>
        <p:spPr>
          <a:xfrm>
            <a:off x="7197127" y="684000"/>
            <a:ext cx="0" cy="6763157"/>
          </a:xfrm>
          <a:prstGeom prst="line">
            <a:avLst/>
          </a:prstGeom>
          <a:ln w="12700">
            <a:tailEnd type="none"/>
          </a:ln>
        </p:spPr>
        <p:style>
          <a:lnRef idx="1">
            <a:schemeClr val="accent1"/>
          </a:lnRef>
          <a:fillRef idx="0">
            <a:schemeClr val="accent1"/>
          </a:fillRef>
          <a:effectRef idx="0">
            <a:schemeClr val="accent1"/>
          </a:effectRef>
          <a:fontRef idx="minor">
            <a:schemeClr val="tx1"/>
          </a:fontRef>
        </p:style>
      </p:cxnSp>
      <p:grpSp>
        <p:nvGrpSpPr>
          <p:cNvPr id="46" name="グループ化 45">
            <a:extLst>
              <a:ext uri="{FF2B5EF4-FFF2-40B4-BE49-F238E27FC236}">
                <a16:creationId xmlns:a16="http://schemas.microsoft.com/office/drawing/2014/main" id="{448FD402-FE9C-511B-092D-8A503ABA5FFD}"/>
              </a:ext>
            </a:extLst>
          </p:cNvPr>
          <p:cNvGrpSpPr/>
          <p:nvPr/>
        </p:nvGrpSpPr>
        <p:grpSpPr>
          <a:xfrm>
            <a:off x="376964" y="1420670"/>
            <a:ext cx="6611986" cy="2450751"/>
            <a:chOff x="95258" y="1013999"/>
            <a:chExt cx="4113877" cy="1524820"/>
          </a:xfrm>
        </p:grpSpPr>
        <p:pic>
          <p:nvPicPr>
            <p:cNvPr id="36" name="図 35">
              <a:extLst>
                <a:ext uri="{FF2B5EF4-FFF2-40B4-BE49-F238E27FC236}">
                  <a16:creationId xmlns:a16="http://schemas.microsoft.com/office/drawing/2014/main" id="{653EBBA7-CF7F-5984-C4BB-095753B75C98}"/>
                </a:ext>
              </a:extLst>
            </p:cNvPr>
            <p:cNvPicPr>
              <a:picLocks noChangeAspect="1"/>
            </p:cNvPicPr>
            <p:nvPr/>
          </p:nvPicPr>
          <p:blipFill rotWithShape="1">
            <a:blip r:embed="rId2"/>
            <a:srcRect b="1647"/>
            <a:stretch/>
          </p:blipFill>
          <p:spPr>
            <a:xfrm>
              <a:off x="132100" y="1216081"/>
              <a:ext cx="998723" cy="1322738"/>
            </a:xfrm>
            <a:prstGeom prst="rect">
              <a:avLst/>
            </a:prstGeom>
          </p:spPr>
        </p:pic>
        <p:pic>
          <p:nvPicPr>
            <p:cNvPr id="37" name="図 36">
              <a:extLst>
                <a:ext uri="{FF2B5EF4-FFF2-40B4-BE49-F238E27FC236}">
                  <a16:creationId xmlns:a16="http://schemas.microsoft.com/office/drawing/2014/main" id="{8AB1915C-71E0-3AE1-CCD5-A82DF87452BC}"/>
                </a:ext>
              </a:extLst>
            </p:cNvPr>
            <p:cNvPicPr>
              <a:picLocks noChangeAspect="1"/>
            </p:cNvPicPr>
            <p:nvPr/>
          </p:nvPicPr>
          <p:blipFill rotWithShape="1">
            <a:blip r:embed="rId3"/>
            <a:srcRect l="53262" r="4404"/>
            <a:stretch/>
          </p:blipFill>
          <p:spPr>
            <a:xfrm>
              <a:off x="1835641" y="1357817"/>
              <a:ext cx="918012" cy="1170620"/>
            </a:xfrm>
            <a:prstGeom prst="rect">
              <a:avLst/>
            </a:prstGeom>
          </p:spPr>
        </p:pic>
        <p:pic>
          <p:nvPicPr>
            <p:cNvPr id="38" name="図 37">
              <a:extLst>
                <a:ext uri="{FF2B5EF4-FFF2-40B4-BE49-F238E27FC236}">
                  <a16:creationId xmlns:a16="http://schemas.microsoft.com/office/drawing/2014/main" id="{D49F6A70-0004-25A9-7C38-EB216A5F4364}"/>
                </a:ext>
              </a:extLst>
            </p:cNvPr>
            <p:cNvPicPr>
              <a:picLocks noChangeAspect="1"/>
            </p:cNvPicPr>
            <p:nvPr/>
          </p:nvPicPr>
          <p:blipFill>
            <a:blip r:embed="rId4"/>
            <a:stretch>
              <a:fillRect/>
            </a:stretch>
          </p:blipFill>
          <p:spPr>
            <a:xfrm>
              <a:off x="3016980" y="1812199"/>
              <a:ext cx="966630" cy="703332"/>
            </a:xfrm>
            <a:prstGeom prst="roundRect">
              <a:avLst>
                <a:gd name="adj" fmla="val 16667"/>
              </a:avLst>
            </a:prstGeom>
            <a:ln w="3175">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contourClr>
                <a:srgbClr val="969696"/>
              </a:contourClr>
            </a:sp3d>
          </p:spPr>
        </p:pic>
        <p:cxnSp>
          <p:nvCxnSpPr>
            <p:cNvPr id="39" name="直線矢印コネクタ 38">
              <a:extLst>
                <a:ext uri="{FF2B5EF4-FFF2-40B4-BE49-F238E27FC236}">
                  <a16:creationId xmlns:a16="http://schemas.microsoft.com/office/drawing/2014/main" id="{23732139-56BD-D500-03B6-42465788E192}"/>
                </a:ext>
              </a:extLst>
            </p:cNvPr>
            <p:cNvCxnSpPr>
              <a:cxnSpLocks/>
              <a:endCxn id="38" idx="1"/>
            </p:cNvCxnSpPr>
            <p:nvPr/>
          </p:nvCxnSpPr>
          <p:spPr>
            <a:xfrm>
              <a:off x="2525933" y="1900698"/>
              <a:ext cx="491047" cy="26316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四角形: 角を丸くする 39">
              <a:extLst>
                <a:ext uri="{FF2B5EF4-FFF2-40B4-BE49-F238E27FC236}">
                  <a16:creationId xmlns:a16="http://schemas.microsoft.com/office/drawing/2014/main" id="{0EBBFEDB-F4FA-A94B-0CD5-D750A36C966C}"/>
                </a:ext>
              </a:extLst>
            </p:cNvPr>
            <p:cNvSpPr/>
            <p:nvPr/>
          </p:nvSpPr>
          <p:spPr>
            <a:xfrm>
              <a:off x="2081664" y="1746430"/>
              <a:ext cx="486927" cy="312052"/>
            </a:xfrm>
            <a:prstGeom prst="roundRect">
              <a:avLst/>
            </a:prstGeom>
            <a:noFill/>
            <a:ln w="9525">
              <a:solidFill>
                <a:schemeClr val="tx1"/>
              </a:solidFill>
              <a:tailEnd type="none" w="lg" len="lg"/>
            </a:ln>
            <a:effectLst>
              <a:outerShdw blurRad="50800" dist="38100" dir="2700000" algn="tl" rotWithShape="0">
                <a:prstClr val="black">
                  <a:alpha val="40000"/>
                </a:prstClr>
              </a:outerShdw>
            </a:effectLst>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latin typeface="+mn-ea"/>
              </a:endParaRPr>
            </a:p>
          </p:txBody>
        </p:sp>
        <p:sp>
          <p:nvSpPr>
            <p:cNvPr id="41" name="テキスト ボックス 40">
              <a:extLst>
                <a:ext uri="{FF2B5EF4-FFF2-40B4-BE49-F238E27FC236}">
                  <a16:creationId xmlns:a16="http://schemas.microsoft.com/office/drawing/2014/main" id="{856CF071-D6B2-61EB-7A79-68BEDD3010FE}"/>
                </a:ext>
              </a:extLst>
            </p:cNvPr>
            <p:cNvSpPr txBox="1"/>
            <p:nvPr/>
          </p:nvSpPr>
          <p:spPr>
            <a:xfrm>
              <a:off x="95258" y="1013999"/>
              <a:ext cx="1440868" cy="160131"/>
            </a:xfrm>
            <a:prstGeom prst="rect">
              <a:avLst/>
            </a:prstGeom>
            <a:noFill/>
            <a:ln>
              <a:solidFill>
                <a:schemeClr val="accent1"/>
              </a:solidFill>
            </a:ln>
          </p:spPr>
          <p:txBody>
            <a:bodyPr wrap="square" lIns="36000" tIns="36000" rIns="36000" bIns="36000" rtlCol="0">
              <a:spAutoFit/>
            </a:bodyPr>
            <a:lstStyle/>
            <a:p>
              <a:pPr defTabSz="457200" fontAlgn="base">
                <a:spcBef>
                  <a:spcPct val="0"/>
                </a:spcBef>
                <a:spcAft>
                  <a:spcPct val="0"/>
                </a:spcAft>
                <a:defRPr sz="1000"/>
              </a:pPr>
              <a:r>
                <a:rPr lang="ja-JP" altLang="en-US" sz="1200" b="1" dirty="0">
                  <a:solidFill>
                    <a:srgbClr val="000000"/>
                  </a:solidFill>
                  <a:latin typeface="+mn-ea"/>
                </a:rPr>
                <a:t>金具：ねじ止めでカメラを固定</a:t>
              </a:r>
              <a:endParaRPr lang="en-US" altLang="ja-JP" sz="1200" b="1" dirty="0">
                <a:solidFill>
                  <a:srgbClr val="000000"/>
                </a:solidFill>
                <a:latin typeface="+mn-ea"/>
              </a:endParaRPr>
            </a:p>
          </p:txBody>
        </p:sp>
        <p:sp>
          <p:nvSpPr>
            <p:cNvPr id="42" name="テキスト ボックス 41">
              <a:extLst>
                <a:ext uri="{FF2B5EF4-FFF2-40B4-BE49-F238E27FC236}">
                  <a16:creationId xmlns:a16="http://schemas.microsoft.com/office/drawing/2014/main" id="{F82FB9F2-00E2-A368-7AB2-0A0F0A97D599}"/>
                </a:ext>
              </a:extLst>
            </p:cNvPr>
            <p:cNvSpPr txBox="1"/>
            <p:nvPr/>
          </p:nvSpPr>
          <p:spPr>
            <a:xfrm>
              <a:off x="2890411" y="1413247"/>
              <a:ext cx="1318724" cy="275027"/>
            </a:xfrm>
            <a:prstGeom prst="rect">
              <a:avLst/>
            </a:prstGeom>
            <a:noFill/>
            <a:ln>
              <a:solidFill>
                <a:schemeClr val="accent1"/>
              </a:solidFill>
            </a:ln>
          </p:spPr>
          <p:txBody>
            <a:bodyPr wrap="square" lIns="36000" tIns="36000" rIns="36000" bIns="36000" rtlCol="0">
              <a:spAutoFit/>
            </a:bodyPr>
            <a:lstStyle/>
            <a:p>
              <a:pPr defTabSz="457200" fontAlgn="base">
                <a:spcBef>
                  <a:spcPct val="0"/>
                </a:spcBef>
                <a:spcAft>
                  <a:spcPct val="0"/>
                </a:spcAft>
                <a:defRPr sz="1000"/>
              </a:pPr>
              <a:r>
                <a:rPr lang="ja-JP" altLang="en-US" sz="1200" b="1" dirty="0">
                  <a:solidFill>
                    <a:srgbClr val="000000"/>
                  </a:solidFill>
                  <a:latin typeface="+mn-ea"/>
                </a:rPr>
                <a:t>カメラの両脇に差込</a:t>
              </a:r>
              <a:endParaRPr lang="en-US" altLang="ja-JP" sz="1200" b="1" dirty="0">
                <a:solidFill>
                  <a:srgbClr val="000000"/>
                </a:solidFill>
                <a:latin typeface="+mn-ea"/>
              </a:endParaRPr>
            </a:p>
            <a:p>
              <a:pPr defTabSz="457200" fontAlgn="base">
                <a:spcBef>
                  <a:spcPct val="0"/>
                </a:spcBef>
                <a:spcAft>
                  <a:spcPct val="0"/>
                </a:spcAft>
                <a:defRPr sz="1000"/>
              </a:pPr>
              <a:r>
                <a:rPr lang="ja-JP" altLang="en-US" sz="1200" b="1" dirty="0">
                  <a:solidFill>
                    <a:srgbClr val="000000"/>
                  </a:solidFill>
                  <a:latin typeface="+mn-ea"/>
                </a:rPr>
                <a:t>左：外部</a:t>
              </a:r>
              <a:r>
                <a:rPr lang="en-US" altLang="ja-JP" sz="1200" b="1" dirty="0">
                  <a:solidFill>
                    <a:srgbClr val="000000"/>
                  </a:solidFill>
                  <a:latin typeface="+mn-ea"/>
                </a:rPr>
                <a:t>I/O</a:t>
              </a:r>
              <a:r>
                <a:rPr lang="ja-JP" altLang="en-US" sz="1200" b="1" dirty="0">
                  <a:solidFill>
                    <a:srgbClr val="000000"/>
                  </a:solidFill>
                  <a:latin typeface="+mn-ea"/>
                </a:rPr>
                <a:t>　右：</a:t>
              </a:r>
              <a:r>
                <a:rPr lang="en-US" altLang="ja-JP" sz="1200" b="1" dirty="0">
                  <a:solidFill>
                    <a:srgbClr val="0070C0"/>
                  </a:solidFill>
                  <a:latin typeface="+mn-ea"/>
                </a:rPr>
                <a:t>LAN</a:t>
              </a:r>
            </a:p>
          </p:txBody>
        </p:sp>
        <p:cxnSp>
          <p:nvCxnSpPr>
            <p:cNvPr id="43" name="直線矢印コネクタ 42">
              <a:extLst>
                <a:ext uri="{FF2B5EF4-FFF2-40B4-BE49-F238E27FC236}">
                  <a16:creationId xmlns:a16="http://schemas.microsoft.com/office/drawing/2014/main" id="{26B39DA8-DF1C-3549-BDAD-E2FA443F82C6}"/>
                </a:ext>
              </a:extLst>
            </p:cNvPr>
            <p:cNvCxnSpPr>
              <a:cxnSpLocks/>
              <a:stCxn id="41" idx="2"/>
            </p:cNvCxnSpPr>
            <p:nvPr/>
          </p:nvCxnSpPr>
          <p:spPr>
            <a:xfrm flipH="1">
              <a:off x="605102" y="1174130"/>
              <a:ext cx="210590" cy="29691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6B63C873-33AE-75A4-1BD3-95FE086602DB}"/>
                </a:ext>
              </a:extLst>
            </p:cNvPr>
            <p:cNvCxnSpPr>
              <a:cxnSpLocks/>
            </p:cNvCxnSpPr>
            <p:nvPr/>
          </p:nvCxnSpPr>
          <p:spPr>
            <a:xfrm flipH="1">
              <a:off x="2586305" y="1278427"/>
              <a:ext cx="26360" cy="25496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767A2CED-7C7C-426E-EBF0-90B808827B67}"/>
                </a:ext>
              </a:extLst>
            </p:cNvPr>
            <p:cNvSpPr txBox="1"/>
            <p:nvPr/>
          </p:nvSpPr>
          <p:spPr>
            <a:xfrm>
              <a:off x="1611521" y="1134847"/>
              <a:ext cx="1405250" cy="160131"/>
            </a:xfrm>
            <a:prstGeom prst="rect">
              <a:avLst/>
            </a:prstGeom>
            <a:noFill/>
            <a:ln>
              <a:solidFill>
                <a:schemeClr val="accent1"/>
              </a:solidFill>
            </a:ln>
          </p:spPr>
          <p:txBody>
            <a:bodyPr wrap="square" lIns="36000" tIns="36000" rIns="36000" bIns="36000" rtlCol="0">
              <a:spAutoFit/>
            </a:bodyPr>
            <a:lstStyle/>
            <a:p>
              <a:pPr defTabSz="457200" fontAlgn="base">
                <a:spcBef>
                  <a:spcPct val="0"/>
                </a:spcBef>
                <a:spcAft>
                  <a:spcPct val="0"/>
                </a:spcAft>
                <a:defRPr sz="1000"/>
              </a:pPr>
              <a:r>
                <a:rPr lang="ja-JP" altLang="en-US" sz="1200" b="1" dirty="0">
                  <a:solidFill>
                    <a:srgbClr val="000000"/>
                  </a:solidFill>
                  <a:latin typeface="+mn-ea"/>
                </a:rPr>
                <a:t>ケーブル：カメラから直接通す</a:t>
              </a:r>
              <a:endParaRPr lang="en-US" altLang="ja-JP" sz="1200" b="1" dirty="0">
                <a:solidFill>
                  <a:srgbClr val="000000"/>
                </a:solidFill>
                <a:latin typeface="+mn-ea"/>
              </a:endParaRPr>
            </a:p>
          </p:txBody>
        </p:sp>
      </p:grpSp>
      <p:grpSp>
        <p:nvGrpSpPr>
          <p:cNvPr id="62" name="グループ化 61">
            <a:extLst>
              <a:ext uri="{FF2B5EF4-FFF2-40B4-BE49-F238E27FC236}">
                <a16:creationId xmlns:a16="http://schemas.microsoft.com/office/drawing/2014/main" id="{9162624F-9EAC-C7A6-4533-4A11E6F3BE5B}"/>
              </a:ext>
            </a:extLst>
          </p:cNvPr>
          <p:cNvGrpSpPr/>
          <p:nvPr/>
        </p:nvGrpSpPr>
        <p:grpSpPr>
          <a:xfrm>
            <a:off x="395928" y="4828271"/>
            <a:ext cx="6566331" cy="2647847"/>
            <a:chOff x="524241" y="5316114"/>
            <a:chExt cx="4397566" cy="1773301"/>
          </a:xfrm>
        </p:grpSpPr>
        <p:pic>
          <p:nvPicPr>
            <p:cNvPr id="47" name="図 46">
              <a:extLst>
                <a:ext uri="{FF2B5EF4-FFF2-40B4-BE49-F238E27FC236}">
                  <a16:creationId xmlns:a16="http://schemas.microsoft.com/office/drawing/2014/main" id="{D5BE50CE-2765-82C4-A8D1-BA587C2087C5}"/>
                </a:ext>
              </a:extLst>
            </p:cNvPr>
            <p:cNvPicPr>
              <a:picLocks noChangeAspect="1"/>
            </p:cNvPicPr>
            <p:nvPr/>
          </p:nvPicPr>
          <p:blipFill rotWithShape="1">
            <a:blip r:embed="rId5"/>
            <a:srcRect r="7582"/>
            <a:stretch/>
          </p:blipFill>
          <p:spPr>
            <a:xfrm>
              <a:off x="524242" y="5968962"/>
              <a:ext cx="973828" cy="1120453"/>
            </a:xfrm>
            <a:prstGeom prst="rect">
              <a:avLst/>
            </a:prstGeom>
          </p:spPr>
        </p:pic>
        <p:pic>
          <p:nvPicPr>
            <p:cNvPr id="48" name="図 47">
              <a:extLst>
                <a:ext uri="{FF2B5EF4-FFF2-40B4-BE49-F238E27FC236}">
                  <a16:creationId xmlns:a16="http://schemas.microsoft.com/office/drawing/2014/main" id="{737535C3-D764-8405-56F2-1F8FEC4D482E}"/>
                </a:ext>
              </a:extLst>
            </p:cNvPr>
            <p:cNvPicPr>
              <a:picLocks noChangeAspect="1"/>
            </p:cNvPicPr>
            <p:nvPr/>
          </p:nvPicPr>
          <p:blipFill rotWithShape="1">
            <a:blip r:embed="rId6"/>
            <a:srcRect l="4077" r="6840"/>
            <a:stretch/>
          </p:blipFill>
          <p:spPr>
            <a:xfrm>
              <a:off x="2194478" y="5624080"/>
              <a:ext cx="979698" cy="1459762"/>
            </a:xfrm>
            <a:prstGeom prst="rect">
              <a:avLst/>
            </a:prstGeom>
          </p:spPr>
        </p:pic>
        <p:cxnSp>
          <p:nvCxnSpPr>
            <p:cNvPr id="49" name="直線矢印コネクタ 48">
              <a:extLst>
                <a:ext uri="{FF2B5EF4-FFF2-40B4-BE49-F238E27FC236}">
                  <a16:creationId xmlns:a16="http://schemas.microsoft.com/office/drawing/2014/main" id="{59257BF6-D567-8E1D-88B8-FDFCA4B571BC}"/>
                </a:ext>
              </a:extLst>
            </p:cNvPr>
            <p:cNvCxnSpPr>
              <a:cxnSpLocks/>
              <a:stCxn id="51" idx="0"/>
            </p:cNvCxnSpPr>
            <p:nvPr/>
          </p:nvCxnSpPr>
          <p:spPr>
            <a:xfrm>
              <a:off x="2633429" y="6089424"/>
              <a:ext cx="1039797" cy="18005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36EC9A64-EE8B-B347-FA4F-0254E892C482}"/>
                </a:ext>
              </a:extLst>
            </p:cNvPr>
            <p:cNvCxnSpPr>
              <a:cxnSpLocks/>
              <a:endCxn id="57" idx="1"/>
            </p:cNvCxnSpPr>
            <p:nvPr/>
          </p:nvCxnSpPr>
          <p:spPr>
            <a:xfrm>
              <a:off x="2975254" y="6688817"/>
              <a:ext cx="698423" cy="11818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 name="四角形: 角を丸くする 50">
              <a:extLst>
                <a:ext uri="{FF2B5EF4-FFF2-40B4-BE49-F238E27FC236}">
                  <a16:creationId xmlns:a16="http://schemas.microsoft.com/office/drawing/2014/main" id="{410F5D4F-AB6F-5087-C9F6-6A991C84C9F6}"/>
                </a:ext>
              </a:extLst>
            </p:cNvPr>
            <p:cNvSpPr/>
            <p:nvPr/>
          </p:nvSpPr>
          <p:spPr>
            <a:xfrm>
              <a:off x="2320401" y="6089424"/>
              <a:ext cx="626055" cy="457053"/>
            </a:xfrm>
            <a:prstGeom prst="roundRect">
              <a:avLst/>
            </a:prstGeom>
            <a:noFill/>
            <a:ln w="9525">
              <a:solidFill>
                <a:schemeClr val="tx1"/>
              </a:solidFill>
              <a:tailEnd type="none" w="lg" len="lg"/>
            </a:ln>
            <a:effectLst>
              <a:outerShdw blurRad="50800" dist="38100" dir="2700000" algn="tl" rotWithShape="0">
                <a:prstClr val="black">
                  <a:alpha val="40000"/>
                </a:prstClr>
              </a:outerShdw>
            </a:effectLst>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latin typeface="+mn-ea"/>
              </a:endParaRPr>
            </a:p>
          </p:txBody>
        </p:sp>
        <p:sp>
          <p:nvSpPr>
            <p:cNvPr id="52" name="テキスト ボックス 51">
              <a:extLst>
                <a:ext uri="{FF2B5EF4-FFF2-40B4-BE49-F238E27FC236}">
                  <a16:creationId xmlns:a16="http://schemas.microsoft.com/office/drawing/2014/main" id="{7C947E2C-7ECE-E2FD-5CC8-B32CA2EE6479}"/>
                </a:ext>
              </a:extLst>
            </p:cNvPr>
            <p:cNvSpPr txBox="1"/>
            <p:nvPr/>
          </p:nvSpPr>
          <p:spPr>
            <a:xfrm>
              <a:off x="552625" y="5507132"/>
              <a:ext cx="1397817" cy="296037"/>
            </a:xfrm>
            <a:prstGeom prst="rect">
              <a:avLst/>
            </a:prstGeom>
            <a:noFill/>
            <a:ln>
              <a:solidFill>
                <a:schemeClr val="accent1"/>
              </a:solidFill>
            </a:ln>
          </p:spPr>
          <p:txBody>
            <a:bodyPr wrap="square" lIns="36000" tIns="36000" rIns="36000" bIns="36000" rtlCol="0">
              <a:spAutoFit/>
            </a:bodyPr>
            <a:lstStyle/>
            <a:p>
              <a:pPr defTabSz="457200" fontAlgn="base">
                <a:spcBef>
                  <a:spcPct val="0"/>
                </a:spcBef>
                <a:spcAft>
                  <a:spcPct val="0"/>
                </a:spcAft>
                <a:defRPr sz="1000"/>
              </a:pPr>
              <a:r>
                <a:rPr lang="ja-JP" altLang="en-US" sz="1200" b="1" dirty="0">
                  <a:solidFill>
                    <a:srgbClr val="000000"/>
                  </a:solidFill>
                  <a:latin typeface="+mn-ea"/>
                </a:rPr>
                <a:t>金具：</a:t>
              </a:r>
              <a:r>
                <a:rPr lang="en-US" altLang="ja-JP" sz="1200" b="1" dirty="0">
                  <a:solidFill>
                    <a:srgbClr val="000000"/>
                  </a:solidFill>
                  <a:latin typeface="+mn-ea"/>
                </a:rPr>
                <a:t>FRONT</a:t>
              </a:r>
              <a:r>
                <a:rPr lang="ja-JP" altLang="en-US" sz="1200" b="1" dirty="0">
                  <a:solidFill>
                    <a:srgbClr val="000000"/>
                  </a:solidFill>
                  <a:latin typeface="+mn-ea"/>
                </a:rPr>
                <a:t>ラベルを前面</a:t>
              </a:r>
              <a:endParaRPr lang="en-US" altLang="ja-JP" sz="1200" b="1" dirty="0">
                <a:solidFill>
                  <a:srgbClr val="000000"/>
                </a:solidFill>
                <a:latin typeface="+mn-ea"/>
              </a:endParaRPr>
            </a:p>
            <a:p>
              <a:pPr defTabSz="457200" fontAlgn="base">
                <a:spcBef>
                  <a:spcPct val="0"/>
                </a:spcBef>
                <a:spcAft>
                  <a:spcPct val="0"/>
                </a:spcAft>
                <a:defRPr sz="1000"/>
              </a:pPr>
              <a:r>
                <a:rPr lang="ja-JP" altLang="en-US" sz="1200" b="1" dirty="0">
                  <a:solidFill>
                    <a:srgbClr val="000000"/>
                  </a:solidFill>
                  <a:latin typeface="+mn-ea"/>
                </a:rPr>
                <a:t>　　　ひねってカメラを固定</a:t>
              </a:r>
              <a:endParaRPr lang="en-US" altLang="ja-JP" sz="1200" b="1" dirty="0">
                <a:solidFill>
                  <a:srgbClr val="000000"/>
                </a:solidFill>
                <a:latin typeface="+mn-ea"/>
              </a:endParaRPr>
            </a:p>
          </p:txBody>
        </p:sp>
        <p:cxnSp>
          <p:nvCxnSpPr>
            <p:cNvPr id="53" name="直線矢印コネクタ 52">
              <a:extLst>
                <a:ext uri="{FF2B5EF4-FFF2-40B4-BE49-F238E27FC236}">
                  <a16:creationId xmlns:a16="http://schemas.microsoft.com/office/drawing/2014/main" id="{93C4FB4F-1453-ADCC-47B2-AD59A4A110EE}"/>
                </a:ext>
              </a:extLst>
            </p:cNvPr>
            <p:cNvCxnSpPr>
              <a:cxnSpLocks/>
              <a:stCxn id="52" idx="2"/>
            </p:cNvCxnSpPr>
            <p:nvPr/>
          </p:nvCxnSpPr>
          <p:spPr>
            <a:xfrm flipH="1">
              <a:off x="1094488" y="5803169"/>
              <a:ext cx="157045" cy="8412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7675B9D5-CF59-FADC-FF76-2179616B63D4}"/>
                </a:ext>
              </a:extLst>
            </p:cNvPr>
            <p:cNvSpPr txBox="1"/>
            <p:nvPr/>
          </p:nvSpPr>
          <p:spPr>
            <a:xfrm>
              <a:off x="1966527" y="5316114"/>
              <a:ext cx="1722784" cy="172364"/>
            </a:xfrm>
            <a:prstGeom prst="rect">
              <a:avLst/>
            </a:prstGeom>
            <a:noFill/>
            <a:ln>
              <a:solidFill>
                <a:schemeClr val="accent1"/>
              </a:solidFill>
            </a:ln>
          </p:spPr>
          <p:txBody>
            <a:bodyPr wrap="square" lIns="36000" tIns="36000" rIns="36000" bIns="36000" rtlCol="0">
              <a:spAutoFit/>
            </a:bodyPr>
            <a:lstStyle/>
            <a:p>
              <a:pPr defTabSz="457200" fontAlgn="base">
                <a:spcBef>
                  <a:spcPct val="0"/>
                </a:spcBef>
                <a:spcAft>
                  <a:spcPct val="0"/>
                </a:spcAft>
                <a:defRPr sz="1000"/>
              </a:pPr>
              <a:r>
                <a:rPr lang="ja-JP" altLang="en-US" sz="1200" b="1" dirty="0">
                  <a:solidFill>
                    <a:srgbClr val="000000"/>
                  </a:solidFill>
                  <a:latin typeface="+mn-ea"/>
                </a:rPr>
                <a:t>ケーブル：カメラ金具を外して通す</a:t>
              </a:r>
              <a:endParaRPr lang="en-US" altLang="ja-JP" sz="1200" b="1" dirty="0">
                <a:solidFill>
                  <a:srgbClr val="000000"/>
                </a:solidFill>
                <a:latin typeface="+mn-ea"/>
              </a:endParaRPr>
            </a:p>
          </p:txBody>
        </p:sp>
        <p:sp>
          <p:nvSpPr>
            <p:cNvPr id="55" name="テキスト ボックス 54">
              <a:extLst>
                <a:ext uri="{FF2B5EF4-FFF2-40B4-BE49-F238E27FC236}">
                  <a16:creationId xmlns:a16="http://schemas.microsoft.com/office/drawing/2014/main" id="{0158F248-0174-A865-76A2-A9A76F8F0A38}"/>
                </a:ext>
              </a:extLst>
            </p:cNvPr>
            <p:cNvSpPr txBox="1"/>
            <p:nvPr/>
          </p:nvSpPr>
          <p:spPr>
            <a:xfrm>
              <a:off x="3692158" y="5511983"/>
              <a:ext cx="1229649" cy="296037"/>
            </a:xfrm>
            <a:prstGeom prst="rect">
              <a:avLst/>
            </a:prstGeom>
            <a:noFill/>
            <a:ln>
              <a:solidFill>
                <a:schemeClr val="accent1"/>
              </a:solidFill>
            </a:ln>
          </p:spPr>
          <p:txBody>
            <a:bodyPr wrap="square" lIns="36000" tIns="36000" rIns="36000" bIns="36000" rtlCol="0">
              <a:spAutoFit/>
            </a:bodyPr>
            <a:lstStyle/>
            <a:p>
              <a:pPr defTabSz="457200" fontAlgn="base">
                <a:spcBef>
                  <a:spcPct val="0"/>
                </a:spcBef>
                <a:spcAft>
                  <a:spcPct val="0"/>
                </a:spcAft>
                <a:defRPr sz="1000"/>
              </a:pPr>
              <a:r>
                <a:rPr lang="ja-JP" altLang="en-US" sz="1200" b="1" dirty="0">
                  <a:solidFill>
                    <a:srgbClr val="000000"/>
                  </a:solidFill>
                  <a:latin typeface="+mn-ea"/>
                </a:rPr>
                <a:t>内部でクロスさせて差込</a:t>
              </a:r>
              <a:endParaRPr lang="en-US" altLang="ja-JP" sz="1200" b="1" dirty="0">
                <a:solidFill>
                  <a:srgbClr val="000000"/>
                </a:solidFill>
                <a:latin typeface="+mn-ea"/>
              </a:endParaRPr>
            </a:p>
            <a:p>
              <a:pPr defTabSz="457200" fontAlgn="base">
                <a:spcBef>
                  <a:spcPct val="0"/>
                </a:spcBef>
                <a:spcAft>
                  <a:spcPct val="0"/>
                </a:spcAft>
                <a:defRPr sz="1000"/>
              </a:pPr>
              <a:r>
                <a:rPr lang="ja-JP" altLang="en-US" sz="1200" b="1" dirty="0">
                  <a:solidFill>
                    <a:srgbClr val="000000"/>
                  </a:solidFill>
                  <a:latin typeface="+mn-ea"/>
                </a:rPr>
                <a:t>左：</a:t>
              </a:r>
              <a:r>
                <a:rPr lang="en-US" altLang="ja-JP" sz="1200" b="1" dirty="0">
                  <a:solidFill>
                    <a:srgbClr val="0070C0"/>
                  </a:solidFill>
                  <a:latin typeface="+mn-ea"/>
                </a:rPr>
                <a:t>LAN</a:t>
              </a:r>
              <a:r>
                <a:rPr lang="ja-JP" altLang="en-US" sz="1200" b="1" dirty="0">
                  <a:solidFill>
                    <a:srgbClr val="0070C0"/>
                  </a:solidFill>
                  <a:latin typeface="+mn-ea"/>
                </a:rPr>
                <a:t>　</a:t>
              </a:r>
              <a:r>
                <a:rPr lang="ja-JP" altLang="en-US" sz="1200" b="1" dirty="0">
                  <a:solidFill>
                    <a:srgbClr val="000000"/>
                  </a:solidFill>
                  <a:latin typeface="+mn-ea"/>
                </a:rPr>
                <a:t>右：外部</a:t>
              </a:r>
              <a:r>
                <a:rPr lang="en-US" altLang="ja-JP" sz="1200" b="1" dirty="0">
                  <a:solidFill>
                    <a:srgbClr val="000000"/>
                  </a:solidFill>
                  <a:latin typeface="+mn-ea"/>
                </a:rPr>
                <a:t>I/O</a:t>
              </a:r>
            </a:p>
          </p:txBody>
        </p:sp>
        <p:cxnSp>
          <p:nvCxnSpPr>
            <p:cNvPr id="56" name="コネクタ: 曲線 55">
              <a:extLst>
                <a:ext uri="{FF2B5EF4-FFF2-40B4-BE49-F238E27FC236}">
                  <a16:creationId xmlns:a16="http://schemas.microsoft.com/office/drawing/2014/main" id="{C2057457-C06C-CA2B-2B84-9EC231E6BBA1}"/>
                </a:ext>
              </a:extLst>
            </p:cNvPr>
            <p:cNvCxnSpPr>
              <a:cxnSpLocks/>
              <a:endCxn id="51" idx="1"/>
            </p:cNvCxnSpPr>
            <p:nvPr/>
          </p:nvCxnSpPr>
          <p:spPr>
            <a:xfrm rot="16200000" flipH="1">
              <a:off x="1863500" y="5861049"/>
              <a:ext cx="822856" cy="90947"/>
            </a:xfrm>
            <a:prstGeom prst="curvedConnector2">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2F641F35-F954-FD8E-7B73-EA0F39504C6D}"/>
                </a:ext>
              </a:extLst>
            </p:cNvPr>
            <p:cNvSpPr txBox="1"/>
            <p:nvPr/>
          </p:nvSpPr>
          <p:spPr>
            <a:xfrm>
              <a:off x="3673677" y="6720821"/>
              <a:ext cx="1192743" cy="172364"/>
            </a:xfrm>
            <a:prstGeom prst="rect">
              <a:avLst/>
            </a:prstGeom>
            <a:noFill/>
            <a:ln>
              <a:solidFill>
                <a:schemeClr val="accent1"/>
              </a:solidFill>
            </a:ln>
          </p:spPr>
          <p:txBody>
            <a:bodyPr wrap="square" lIns="36000" tIns="36000" rIns="36000" bIns="36000" rtlCol="0">
              <a:spAutoFit/>
            </a:bodyPr>
            <a:lstStyle/>
            <a:p>
              <a:pPr defTabSz="457200" fontAlgn="base">
                <a:spcBef>
                  <a:spcPct val="0"/>
                </a:spcBef>
                <a:spcAft>
                  <a:spcPct val="0"/>
                </a:spcAft>
                <a:defRPr sz="1000"/>
              </a:pPr>
              <a:r>
                <a:rPr lang="ja-JP" altLang="en-US" sz="1200" b="1" dirty="0">
                  <a:solidFill>
                    <a:srgbClr val="000000"/>
                  </a:solidFill>
                  <a:latin typeface="+mn-ea"/>
                </a:rPr>
                <a:t>他：落下防止ワイヤー</a:t>
              </a:r>
              <a:endParaRPr lang="en-US" altLang="ja-JP" sz="1200" b="1" dirty="0">
                <a:solidFill>
                  <a:srgbClr val="000000"/>
                </a:solidFill>
                <a:latin typeface="+mn-ea"/>
              </a:endParaRPr>
            </a:p>
          </p:txBody>
        </p:sp>
        <p:pic>
          <p:nvPicPr>
            <p:cNvPr id="58" name="図 57">
              <a:extLst>
                <a:ext uri="{FF2B5EF4-FFF2-40B4-BE49-F238E27FC236}">
                  <a16:creationId xmlns:a16="http://schemas.microsoft.com/office/drawing/2014/main" id="{A8C37EFD-E3A7-9E2F-9848-FA56340A0DE9}"/>
                </a:ext>
              </a:extLst>
            </p:cNvPr>
            <p:cNvPicPr>
              <a:picLocks noChangeAspect="1"/>
            </p:cNvPicPr>
            <p:nvPr/>
          </p:nvPicPr>
          <p:blipFill>
            <a:blip r:embed="rId7"/>
            <a:stretch>
              <a:fillRect/>
            </a:stretch>
          </p:blipFill>
          <p:spPr>
            <a:xfrm>
              <a:off x="1607355" y="6081456"/>
              <a:ext cx="504877" cy="285894"/>
            </a:xfrm>
            <a:prstGeom prst="rect">
              <a:avLst/>
            </a:prstGeom>
          </p:spPr>
        </p:pic>
        <p:sp>
          <p:nvSpPr>
            <p:cNvPr id="59" name="テキスト ボックス 58">
              <a:extLst>
                <a:ext uri="{FF2B5EF4-FFF2-40B4-BE49-F238E27FC236}">
                  <a16:creationId xmlns:a16="http://schemas.microsoft.com/office/drawing/2014/main" id="{55EBBE77-440C-4A97-507A-D75A28E4D227}"/>
                </a:ext>
              </a:extLst>
            </p:cNvPr>
            <p:cNvSpPr txBox="1"/>
            <p:nvPr/>
          </p:nvSpPr>
          <p:spPr>
            <a:xfrm>
              <a:off x="1594785" y="6380577"/>
              <a:ext cx="559043" cy="172364"/>
            </a:xfrm>
            <a:prstGeom prst="rect">
              <a:avLst/>
            </a:prstGeom>
            <a:noFill/>
            <a:ln>
              <a:noFill/>
            </a:ln>
          </p:spPr>
          <p:txBody>
            <a:bodyPr wrap="square" lIns="36000" tIns="36000" rIns="36000" bIns="36000" rtlCol="0">
              <a:spAutoFit/>
            </a:bodyPr>
            <a:lstStyle/>
            <a:p>
              <a:pPr defTabSz="457200" fontAlgn="base">
                <a:spcBef>
                  <a:spcPct val="0"/>
                </a:spcBef>
                <a:spcAft>
                  <a:spcPct val="0"/>
                </a:spcAft>
                <a:defRPr sz="1000"/>
              </a:pPr>
              <a:r>
                <a:rPr lang="ja-JP" altLang="en-US" sz="1200" b="1" dirty="0">
                  <a:solidFill>
                    <a:srgbClr val="0070C0"/>
                  </a:solidFill>
                  <a:latin typeface="+mn-ea"/>
                </a:rPr>
                <a:t>カメラ金具</a:t>
              </a:r>
              <a:endParaRPr lang="en-US" altLang="ja-JP" sz="1200" b="1" dirty="0">
                <a:solidFill>
                  <a:srgbClr val="0070C0"/>
                </a:solidFill>
                <a:latin typeface="+mn-ea"/>
              </a:endParaRPr>
            </a:p>
          </p:txBody>
        </p:sp>
        <p:pic>
          <p:nvPicPr>
            <p:cNvPr id="60" name="図 59">
              <a:extLst>
                <a:ext uri="{FF2B5EF4-FFF2-40B4-BE49-F238E27FC236}">
                  <a16:creationId xmlns:a16="http://schemas.microsoft.com/office/drawing/2014/main" id="{C5B1F152-9EEB-C067-DD8C-2BAF1D54283E}"/>
                </a:ext>
              </a:extLst>
            </p:cNvPr>
            <p:cNvPicPr>
              <a:picLocks noChangeAspect="1"/>
            </p:cNvPicPr>
            <p:nvPr/>
          </p:nvPicPr>
          <p:blipFill>
            <a:blip r:embed="rId8"/>
            <a:stretch>
              <a:fillRect/>
            </a:stretch>
          </p:blipFill>
          <p:spPr>
            <a:xfrm>
              <a:off x="3734169" y="5898235"/>
              <a:ext cx="885930" cy="694569"/>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0" h="114300" prst="relaxedInset"/>
              <a:contourClr>
                <a:srgbClr val="969696"/>
              </a:contourClr>
            </a:sp3d>
          </p:spPr>
        </p:pic>
        <p:sp>
          <p:nvSpPr>
            <p:cNvPr id="61" name="テキスト ボックス 60">
              <a:extLst>
                <a:ext uri="{FF2B5EF4-FFF2-40B4-BE49-F238E27FC236}">
                  <a16:creationId xmlns:a16="http://schemas.microsoft.com/office/drawing/2014/main" id="{8E99F514-B432-6193-5B81-CE3633CA5778}"/>
                </a:ext>
              </a:extLst>
            </p:cNvPr>
            <p:cNvSpPr txBox="1"/>
            <p:nvPr/>
          </p:nvSpPr>
          <p:spPr>
            <a:xfrm>
              <a:off x="524241" y="5839846"/>
              <a:ext cx="457059" cy="234200"/>
            </a:xfrm>
            <a:prstGeom prst="rect">
              <a:avLst/>
            </a:prstGeom>
            <a:solidFill>
              <a:schemeClr val="bg1">
                <a:lumMod val="85000"/>
              </a:schemeClr>
            </a:solidFill>
            <a:ln>
              <a:noFill/>
            </a:ln>
          </p:spPr>
          <p:txBody>
            <a:bodyPr wrap="square" lIns="36000" tIns="36000" rIns="36000" bIns="36000" rtlCol="0">
              <a:spAutoFit/>
            </a:bodyPr>
            <a:lstStyle/>
            <a:p>
              <a:pPr algn="ctr" defTabSz="457200" fontAlgn="base">
                <a:spcBef>
                  <a:spcPct val="0"/>
                </a:spcBef>
                <a:spcAft>
                  <a:spcPct val="0"/>
                </a:spcAft>
                <a:defRPr sz="1000"/>
              </a:pPr>
              <a:r>
                <a:rPr lang="ja-JP" altLang="en-US" sz="900" b="1" dirty="0">
                  <a:solidFill>
                    <a:srgbClr val="000000"/>
                  </a:solidFill>
                  <a:latin typeface="+mn-ea"/>
                </a:rPr>
                <a:t>▲</a:t>
              </a:r>
              <a:endParaRPr lang="en-US" altLang="ja-JP" sz="900" b="1" dirty="0">
                <a:solidFill>
                  <a:srgbClr val="000000"/>
                </a:solidFill>
                <a:latin typeface="+mn-ea"/>
              </a:endParaRPr>
            </a:p>
            <a:p>
              <a:pPr algn="ctr" defTabSz="457200" fontAlgn="base">
                <a:spcBef>
                  <a:spcPct val="0"/>
                </a:spcBef>
                <a:spcAft>
                  <a:spcPct val="0"/>
                </a:spcAft>
                <a:defRPr sz="1000"/>
              </a:pPr>
              <a:r>
                <a:rPr lang="en-US" altLang="ja-JP" sz="900" b="1" dirty="0">
                  <a:solidFill>
                    <a:srgbClr val="000000"/>
                  </a:solidFill>
                  <a:latin typeface="+mn-ea"/>
                </a:rPr>
                <a:t>FRONT</a:t>
              </a:r>
            </a:p>
          </p:txBody>
        </p:sp>
      </p:grpSp>
      <p:grpSp>
        <p:nvGrpSpPr>
          <p:cNvPr id="76" name="グループ化 75">
            <a:extLst>
              <a:ext uri="{FF2B5EF4-FFF2-40B4-BE49-F238E27FC236}">
                <a16:creationId xmlns:a16="http://schemas.microsoft.com/office/drawing/2014/main" id="{B1EA4403-E596-662F-21C2-37D214AAD609}"/>
              </a:ext>
            </a:extLst>
          </p:cNvPr>
          <p:cNvGrpSpPr/>
          <p:nvPr/>
        </p:nvGrpSpPr>
        <p:grpSpPr>
          <a:xfrm>
            <a:off x="7483905" y="1554321"/>
            <a:ext cx="6645811" cy="2189331"/>
            <a:chOff x="8143757" y="1894309"/>
            <a:chExt cx="4332617" cy="1427295"/>
          </a:xfrm>
        </p:grpSpPr>
        <p:pic>
          <p:nvPicPr>
            <p:cNvPr id="66" name="図 65">
              <a:extLst>
                <a:ext uri="{FF2B5EF4-FFF2-40B4-BE49-F238E27FC236}">
                  <a16:creationId xmlns:a16="http://schemas.microsoft.com/office/drawing/2014/main" id="{1F5FA757-2A95-09FE-243D-02EFE95ED80F}"/>
                </a:ext>
              </a:extLst>
            </p:cNvPr>
            <p:cNvPicPr>
              <a:picLocks noChangeAspect="1"/>
            </p:cNvPicPr>
            <p:nvPr/>
          </p:nvPicPr>
          <p:blipFill rotWithShape="1">
            <a:blip r:embed="rId5"/>
            <a:srcRect r="7582"/>
            <a:stretch/>
          </p:blipFill>
          <p:spPr>
            <a:xfrm>
              <a:off x="8143757" y="2176960"/>
              <a:ext cx="973828" cy="1120453"/>
            </a:xfrm>
            <a:prstGeom prst="rect">
              <a:avLst/>
            </a:prstGeom>
          </p:spPr>
        </p:pic>
        <p:sp>
          <p:nvSpPr>
            <p:cNvPr id="67" name="テキスト ボックス 66">
              <a:extLst>
                <a:ext uri="{FF2B5EF4-FFF2-40B4-BE49-F238E27FC236}">
                  <a16:creationId xmlns:a16="http://schemas.microsoft.com/office/drawing/2014/main" id="{C2894027-65BB-0933-5FB9-21C91A7190F5}"/>
                </a:ext>
              </a:extLst>
            </p:cNvPr>
            <p:cNvSpPr txBox="1"/>
            <p:nvPr/>
          </p:nvSpPr>
          <p:spPr>
            <a:xfrm>
              <a:off x="8157669" y="1931944"/>
              <a:ext cx="1351059" cy="167787"/>
            </a:xfrm>
            <a:prstGeom prst="rect">
              <a:avLst/>
            </a:prstGeom>
            <a:noFill/>
            <a:ln>
              <a:solidFill>
                <a:schemeClr val="accent1"/>
              </a:solidFill>
            </a:ln>
          </p:spPr>
          <p:txBody>
            <a:bodyPr wrap="square" lIns="36000" tIns="36000" rIns="36000" bIns="36000" rtlCol="0">
              <a:spAutoFit/>
            </a:bodyPr>
            <a:lstStyle/>
            <a:p>
              <a:pPr defTabSz="457200" fontAlgn="base">
                <a:spcBef>
                  <a:spcPct val="0"/>
                </a:spcBef>
                <a:spcAft>
                  <a:spcPct val="0"/>
                </a:spcAft>
                <a:defRPr sz="1000"/>
              </a:pPr>
              <a:r>
                <a:rPr lang="ja-JP" altLang="en-US" sz="1200" b="1" dirty="0">
                  <a:solidFill>
                    <a:srgbClr val="000000"/>
                  </a:solidFill>
                  <a:latin typeface="+mn-ea"/>
                </a:rPr>
                <a:t>金具：ひねってカメラを固定</a:t>
              </a:r>
              <a:endParaRPr lang="en-US" altLang="ja-JP" sz="1200" b="1" dirty="0">
                <a:solidFill>
                  <a:srgbClr val="000000"/>
                </a:solidFill>
                <a:latin typeface="+mn-ea"/>
              </a:endParaRPr>
            </a:p>
          </p:txBody>
        </p:sp>
        <p:cxnSp>
          <p:nvCxnSpPr>
            <p:cNvPr id="68" name="直線矢印コネクタ 67">
              <a:extLst>
                <a:ext uri="{FF2B5EF4-FFF2-40B4-BE49-F238E27FC236}">
                  <a16:creationId xmlns:a16="http://schemas.microsoft.com/office/drawing/2014/main" id="{CDFF72FD-364A-FE6C-56A1-E561785AE175}"/>
                </a:ext>
              </a:extLst>
            </p:cNvPr>
            <p:cNvCxnSpPr>
              <a:cxnSpLocks/>
              <a:stCxn id="67" idx="2"/>
            </p:cNvCxnSpPr>
            <p:nvPr/>
          </p:nvCxnSpPr>
          <p:spPr>
            <a:xfrm flipH="1">
              <a:off x="8699532" y="2099731"/>
              <a:ext cx="133666" cy="21237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9" name="図 68">
              <a:extLst>
                <a:ext uri="{FF2B5EF4-FFF2-40B4-BE49-F238E27FC236}">
                  <a16:creationId xmlns:a16="http://schemas.microsoft.com/office/drawing/2014/main" id="{F5DCCBF7-337A-936D-F97A-9509DBAFE43B}"/>
                </a:ext>
              </a:extLst>
            </p:cNvPr>
            <p:cNvPicPr>
              <a:picLocks noChangeAspect="1"/>
            </p:cNvPicPr>
            <p:nvPr/>
          </p:nvPicPr>
          <p:blipFill>
            <a:blip r:embed="rId9"/>
            <a:stretch>
              <a:fillRect/>
            </a:stretch>
          </p:blipFill>
          <p:spPr>
            <a:xfrm>
              <a:off x="9813258" y="2087776"/>
              <a:ext cx="1011679" cy="1233828"/>
            </a:xfrm>
            <a:prstGeom prst="rect">
              <a:avLst/>
            </a:prstGeom>
          </p:spPr>
        </p:pic>
        <p:cxnSp>
          <p:nvCxnSpPr>
            <p:cNvPr id="70" name="直線矢印コネクタ 69">
              <a:extLst>
                <a:ext uri="{FF2B5EF4-FFF2-40B4-BE49-F238E27FC236}">
                  <a16:creationId xmlns:a16="http://schemas.microsoft.com/office/drawing/2014/main" id="{8CABE080-7108-28D9-0772-02F2A5325523}"/>
                </a:ext>
              </a:extLst>
            </p:cNvPr>
            <p:cNvCxnSpPr>
              <a:cxnSpLocks/>
            </p:cNvCxnSpPr>
            <p:nvPr/>
          </p:nvCxnSpPr>
          <p:spPr>
            <a:xfrm flipH="1">
              <a:off x="10687463" y="2037889"/>
              <a:ext cx="26360" cy="25496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71" name="テキスト ボックス 70">
              <a:extLst>
                <a:ext uri="{FF2B5EF4-FFF2-40B4-BE49-F238E27FC236}">
                  <a16:creationId xmlns:a16="http://schemas.microsoft.com/office/drawing/2014/main" id="{84CCCA26-20E9-F4DC-EAC6-BF7AE17DC810}"/>
                </a:ext>
              </a:extLst>
            </p:cNvPr>
            <p:cNvSpPr txBox="1"/>
            <p:nvPr/>
          </p:nvSpPr>
          <p:spPr>
            <a:xfrm>
              <a:off x="9673360" y="1894309"/>
              <a:ext cx="1444569" cy="167787"/>
            </a:xfrm>
            <a:prstGeom prst="rect">
              <a:avLst/>
            </a:prstGeom>
            <a:noFill/>
            <a:ln>
              <a:solidFill>
                <a:schemeClr val="accent1"/>
              </a:solidFill>
            </a:ln>
          </p:spPr>
          <p:txBody>
            <a:bodyPr wrap="square" lIns="36000" tIns="36000" rIns="36000" bIns="36000" rtlCol="0">
              <a:spAutoFit/>
            </a:bodyPr>
            <a:lstStyle/>
            <a:p>
              <a:pPr defTabSz="457200" fontAlgn="base">
                <a:spcBef>
                  <a:spcPct val="0"/>
                </a:spcBef>
                <a:spcAft>
                  <a:spcPct val="0"/>
                </a:spcAft>
                <a:defRPr sz="1000"/>
              </a:pPr>
              <a:r>
                <a:rPr lang="ja-JP" altLang="en-US" sz="1200" b="1" dirty="0">
                  <a:solidFill>
                    <a:srgbClr val="000000"/>
                  </a:solidFill>
                  <a:latin typeface="+mn-ea"/>
                </a:rPr>
                <a:t>ケーブル：カメラから直接通す</a:t>
              </a:r>
              <a:endParaRPr lang="en-US" altLang="ja-JP" sz="1200" b="1" dirty="0">
                <a:solidFill>
                  <a:srgbClr val="000000"/>
                </a:solidFill>
                <a:latin typeface="+mn-ea"/>
              </a:endParaRPr>
            </a:p>
          </p:txBody>
        </p:sp>
        <p:pic>
          <p:nvPicPr>
            <p:cNvPr id="72" name="図 71">
              <a:extLst>
                <a:ext uri="{FF2B5EF4-FFF2-40B4-BE49-F238E27FC236}">
                  <a16:creationId xmlns:a16="http://schemas.microsoft.com/office/drawing/2014/main" id="{E848FF3A-7C34-168A-9793-9C1628382410}"/>
                </a:ext>
              </a:extLst>
            </p:cNvPr>
            <p:cNvPicPr>
              <a:picLocks noChangeAspect="1"/>
            </p:cNvPicPr>
            <p:nvPr/>
          </p:nvPicPr>
          <p:blipFill>
            <a:blip r:embed="rId10"/>
            <a:stretch>
              <a:fillRect/>
            </a:stretch>
          </p:blipFill>
          <p:spPr>
            <a:xfrm>
              <a:off x="11226037" y="2474947"/>
              <a:ext cx="934029" cy="767602"/>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0" h="114300" prst="relaxedInset"/>
              <a:contourClr>
                <a:srgbClr val="969696"/>
              </a:contourClr>
            </a:sp3d>
          </p:spPr>
        </p:pic>
        <p:sp>
          <p:nvSpPr>
            <p:cNvPr id="73" name="テキスト ボックス 72">
              <a:extLst>
                <a:ext uri="{FF2B5EF4-FFF2-40B4-BE49-F238E27FC236}">
                  <a16:creationId xmlns:a16="http://schemas.microsoft.com/office/drawing/2014/main" id="{A5A1E74F-5317-AD46-66DE-60696DE7912C}"/>
                </a:ext>
              </a:extLst>
            </p:cNvPr>
            <p:cNvSpPr txBox="1"/>
            <p:nvPr/>
          </p:nvSpPr>
          <p:spPr>
            <a:xfrm>
              <a:off x="11157650" y="2067517"/>
              <a:ext cx="1318724" cy="288177"/>
            </a:xfrm>
            <a:prstGeom prst="rect">
              <a:avLst/>
            </a:prstGeom>
            <a:noFill/>
            <a:ln>
              <a:solidFill>
                <a:schemeClr val="accent1"/>
              </a:solidFill>
            </a:ln>
          </p:spPr>
          <p:txBody>
            <a:bodyPr wrap="square" lIns="36000" tIns="36000" rIns="36000" bIns="36000" rtlCol="0">
              <a:spAutoFit/>
            </a:bodyPr>
            <a:lstStyle/>
            <a:p>
              <a:pPr defTabSz="457200" fontAlgn="base">
                <a:spcBef>
                  <a:spcPct val="0"/>
                </a:spcBef>
                <a:spcAft>
                  <a:spcPct val="0"/>
                </a:spcAft>
                <a:defRPr sz="1000"/>
              </a:pPr>
              <a:r>
                <a:rPr lang="ja-JP" altLang="en-US" sz="1200" b="1" dirty="0">
                  <a:solidFill>
                    <a:srgbClr val="000000"/>
                  </a:solidFill>
                  <a:latin typeface="+mn-ea"/>
                </a:rPr>
                <a:t>カメラの両脇に差込</a:t>
              </a:r>
              <a:endParaRPr lang="en-US" altLang="ja-JP" sz="1200" b="1" dirty="0">
                <a:solidFill>
                  <a:srgbClr val="000000"/>
                </a:solidFill>
                <a:latin typeface="+mn-ea"/>
              </a:endParaRPr>
            </a:p>
            <a:p>
              <a:pPr defTabSz="457200" fontAlgn="base">
                <a:spcBef>
                  <a:spcPct val="0"/>
                </a:spcBef>
                <a:spcAft>
                  <a:spcPct val="0"/>
                </a:spcAft>
                <a:defRPr sz="1000"/>
              </a:pPr>
              <a:r>
                <a:rPr lang="ja-JP" altLang="en-US" sz="1200" b="1" dirty="0">
                  <a:solidFill>
                    <a:srgbClr val="000000"/>
                  </a:solidFill>
                  <a:latin typeface="+mn-ea"/>
                </a:rPr>
                <a:t>左：</a:t>
              </a:r>
              <a:r>
                <a:rPr lang="en-US" altLang="ja-JP" sz="1200" b="1" dirty="0">
                  <a:solidFill>
                    <a:srgbClr val="0070C0"/>
                  </a:solidFill>
                  <a:latin typeface="+mn-ea"/>
                </a:rPr>
                <a:t>LAN</a:t>
              </a:r>
              <a:r>
                <a:rPr lang="ja-JP" altLang="en-US" sz="1200" b="1" dirty="0">
                  <a:solidFill>
                    <a:srgbClr val="000000"/>
                  </a:solidFill>
                  <a:latin typeface="+mn-ea"/>
                </a:rPr>
                <a:t>　右：外部</a:t>
              </a:r>
              <a:r>
                <a:rPr lang="en-US" altLang="ja-JP" sz="1200" b="1" dirty="0">
                  <a:solidFill>
                    <a:srgbClr val="000000"/>
                  </a:solidFill>
                  <a:latin typeface="+mn-ea"/>
                </a:rPr>
                <a:t>I/O</a:t>
              </a:r>
            </a:p>
          </p:txBody>
        </p:sp>
        <p:sp>
          <p:nvSpPr>
            <p:cNvPr id="74" name="四角形: 角を丸くする 73">
              <a:extLst>
                <a:ext uri="{FF2B5EF4-FFF2-40B4-BE49-F238E27FC236}">
                  <a16:creationId xmlns:a16="http://schemas.microsoft.com/office/drawing/2014/main" id="{D9F10CED-E69C-E182-F382-299BEA12F7E3}"/>
                </a:ext>
              </a:extLst>
            </p:cNvPr>
            <p:cNvSpPr/>
            <p:nvPr/>
          </p:nvSpPr>
          <p:spPr>
            <a:xfrm>
              <a:off x="10151712" y="2372518"/>
              <a:ext cx="486927" cy="312052"/>
            </a:xfrm>
            <a:prstGeom prst="roundRect">
              <a:avLst/>
            </a:prstGeom>
            <a:noFill/>
            <a:ln w="9525">
              <a:solidFill>
                <a:schemeClr val="tx1"/>
              </a:solidFill>
              <a:tailEnd type="none" w="lg" len="lg"/>
            </a:ln>
            <a:effectLst>
              <a:outerShdw blurRad="50800" dist="38100" dir="2700000" algn="tl" rotWithShape="0">
                <a:prstClr val="black">
                  <a:alpha val="40000"/>
                </a:prstClr>
              </a:outerShdw>
            </a:effectLst>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latin typeface="+mn-ea"/>
              </a:endParaRPr>
            </a:p>
          </p:txBody>
        </p:sp>
        <p:cxnSp>
          <p:nvCxnSpPr>
            <p:cNvPr id="75" name="直線矢印コネクタ 74">
              <a:extLst>
                <a:ext uri="{FF2B5EF4-FFF2-40B4-BE49-F238E27FC236}">
                  <a16:creationId xmlns:a16="http://schemas.microsoft.com/office/drawing/2014/main" id="{5067FC2B-57DF-662E-A8A5-87BF9E2C305D}"/>
                </a:ext>
              </a:extLst>
            </p:cNvPr>
            <p:cNvCxnSpPr>
              <a:cxnSpLocks/>
              <a:stCxn id="74" idx="3"/>
              <a:endCxn id="72" idx="1"/>
            </p:cNvCxnSpPr>
            <p:nvPr/>
          </p:nvCxnSpPr>
          <p:spPr>
            <a:xfrm>
              <a:off x="10638639" y="2528544"/>
              <a:ext cx="587398" cy="33020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9" name="グループ化 88">
            <a:extLst>
              <a:ext uri="{FF2B5EF4-FFF2-40B4-BE49-F238E27FC236}">
                <a16:creationId xmlns:a16="http://schemas.microsoft.com/office/drawing/2014/main" id="{9D537D2D-3992-14F0-4ED2-B27D937B3390}"/>
              </a:ext>
            </a:extLst>
          </p:cNvPr>
          <p:cNvGrpSpPr/>
          <p:nvPr/>
        </p:nvGrpSpPr>
        <p:grpSpPr>
          <a:xfrm>
            <a:off x="7436410" y="5028272"/>
            <a:ext cx="6643076" cy="2502382"/>
            <a:chOff x="8508035" y="5497414"/>
            <a:chExt cx="4344097" cy="1636379"/>
          </a:xfrm>
        </p:grpSpPr>
        <p:pic>
          <p:nvPicPr>
            <p:cNvPr id="77" name="図 76">
              <a:extLst>
                <a:ext uri="{FF2B5EF4-FFF2-40B4-BE49-F238E27FC236}">
                  <a16:creationId xmlns:a16="http://schemas.microsoft.com/office/drawing/2014/main" id="{2BA0153D-D22E-9A6A-E37F-9C6E317132BC}"/>
                </a:ext>
              </a:extLst>
            </p:cNvPr>
            <p:cNvPicPr>
              <a:picLocks noChangeAspect="1"/>
            </p:cNvPicPr>
            <p:nvPr/>
          </p:nvPicPr>
          <p:blipFill>
            <a:blip r:embed="rId11"/>
            <a:stretch>
              <a:fillRect/>
            </a:stretch>
          </p:blipFill>
          <p:spPr>
            <a:xfrm>
              <a:off x="8508035" y="5714112"/>
              <a:ext cx="1004808" cy="1351863"/>
            </a:xfrm>
            <a:prstGeom prst="rect">
              <a:avLst/>
            </a:prstGeom>
          </p:spPr>
        </p:pic>
        <p:sp>
          <p:nvSpPr>
            <p:cNvPr id="78" name="テキスト ボックス 77">
              <a:extLst>
                <a:ext uri="{FF2B5EF4-FFF2-40B4-BE49-F238E27FC236}">
                  <a16:creationId xmlns:a16="http://schemas.microsoft.com/office/drawing/2014/main" id="{0FAD7D34-1466-31FD-6FFE-1D23D3FE9BDF}"/>
                </a:ext>
              </a:extLst>
            </p:cNvPr>
            <p:cNvSpPr txBox="1"/>
            <p:nvPr/>
          </p:nvSpPr>
          <p:spPr>
            <a:xfrm>
              <a:off x="8554096" y="5497414"/>
              <a:ext cx="1096118" cy="168301"/>
            </a:xfrm>
            <a:prstGeom prst="rect">
              <a:avLst/>
            </a:prstGeom>
            <a:noFill/>
            <a:ln>
              <a:solidFill>
                <a:schemeClr val="accent1"/>
              </a:solidFill>
            </a:ln>
          </p:spPr>
          <p:txBody>
            <a:bodyPr wrap="square" lIns="36000" tIns="36000" rIns="36000" bIns="36000" rtlCol="0">
              <a:spAutoFit/>
            </a:bodyPr>
            <a:lstStyle/>
            <a:p>
              <a:pPr defTabSz="457200" fontAlgn="base">
                <a:spcBef>
                  <a:spcPct val="0"/>
                </a:spcBef>
                <a:spcAft>
                  <a:spcPct val="0"/>
                </a:spcAft>
                <a:defRPr sz="1000"/>
              </a:pPr>
              <a:r>
                <a:rPr lang="ja-JP" altLang="en-US" sz="1200" b="1" dirty="0">
                  <a:solidFill>
                    <a:srgbClr val="000000"/>
                  </a:solidFill>
                  <a:latin typeface="+mn-ea"/>
                </a:rPr>
                <a:t>金具：アダプタ</a:t>
              </a:r>
              <a:r>
                <a:rPr lang="en-US" altLang="ja-JP" sz="1200" b="1" dirty="0">
                  <a:solidFill>
                    <a:srgbClr val="000000"/>
                  </a:solidFill>
                  <a:latin typeface="+mn-ea"/>
                </a:rPr>
                <a:t>BOX</a:t>
              </a:r>
            </a:p>
          </p:txBody>
        </p:sp>
        <p:cxnSp>
          <p:nvCxnSpPr>
            <p:cNvPr id="79" name="直線矢印コネクタ 78">
              <a:extLst>
                <a:ext uri="{FF2B5EF4-FFF2-40B4-BE49-F238E27FC236}">
                  <a16:creationId xmlns:a16="http://schemas.microsoft.com/office/drawing/2014/main" id="{8D9A984A-6CF2-3102-5548-0CBABB70FCA8}"/>
                </a:ext>
              </a:extLst>
            </p:cNvPr>
            <p:cNvCxnSpPr>
              <a:cxnSpLocks/>
              <a:stCxn id="78" idx="2"/>
            </p:cNvCxnSpPr>
            <p:nvPr/>
          </p:nvCxnSpPr>
          <p:spPr>
            <a:xfrm flipH="1">
              <a:off x="9095958" y="5665715"/>
              <a:ext cx="6197" cy="21185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0" name="図 79">
              <a:extLst>
                <a:ext uri="{FF2B5EF4-FFF2-40B4-BE49-F238E27FC236}">
                  <a16:creationId xmlns:a16="http://schemas.microsoft.com/office/drawing/2014/main" id="{4335F75E-6F7F-D8DC-DB0E-C0648B055004}"/>
                </a:ext>
              </a:extLst>
            </p:cNvPr>
            <p:cNvPicPr>
              <a:picLocks noChangeAspect="1"/>
            </p:cNvPicPr>
            <p:nvPr/>
          </p:nvPicPr>
          <p:blipFill rotWithShape="1">
            <a:blip r:embed="rId12"/>
            <a:srcRect l="7048"/>
            <a:stretch/>
          </p:blipFill>
          <p:spPr>
            <a:xfrm>
              <a:off x="10170934" y="5752119"/>
              <a:ext cx="1110256" cy="1381674"/>
            </a:xfrm>
            <a:prstGeom prst="rect">
              <a:avLst/>
            </a:prstGeom>
          </p:spPr>
        </p:pic>
        <p:pic>
          <p:nvPicPr>
            <p:cNvPr id="81" name="図 80">
              <a:extLst>
                <a:ext uri="{FF2B5EF4-FFF2-40B4-BE49-F238E27FC236}">
                  <a16:creationId xmlns:a16="http://schemas.microsoft.com/office/drawing/2014/main" id="{CBD600DC-1E23-083F-BB6E-93F8BCC83F57}"/>
                </a:ext>
              </a:extLst>
            </p:cNvPr>
            <p:cNvPicPr>
              <a:picLocks noChangeAspect="1"/>
            </p:cNvPicPr>
            <p:nvPr/>
          </p:nvPicPr>
          <p:blipFill>
            <a:blip r:embed="rId13"/>
            <a:stretch>
              <a:fillRect/>
            </a:stretch>
          </p:blipFill>
          <p:spPr>
            <a:xfrm>
              <a:off x="11622463" y="6117639"/>
              <a:ext cx="1059248" cy="967825"/>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0" h="114300" prst="relaxedInset"/>
              <a:contourClr>
                <a:srgbClr val="969696"/>
              </a:contourClr>
            </a:sp3d>
          </p:spPr>
        </p:pic>
        <p:sp>
          <p:nvSpPr>
            <p:cNvPr id="82" name="四角形: 角を丸くする 81">
              <a:extLst>
                <a:ext uri="{FF2B5EF4-FFF2-40B4-BE49-F238E27FC236}">
                  <a16:creationId xmlns:a16="http://schemas.microsoft.com/office/drawing/2014/main" id="{2C719359-83C3-276C-B436-BD3FB5233133}"/>
                </a:ext>
              </a:extLst>
            </p:cNvPr>
            <p:cNvSpPr/>
            <p:nvPr/>
          </p:nvSpPr>
          <p:spPr>
            <a:xfrm rot="1526925">
              <a:off x="10525084" y="6167574"/>
              <a:ext cx="721709" cy="637392"/>
            </a:xfrm>
            <a:prstGeom prst="roundRect">
              <a:avLst/>
            </a:prstGeom>
            <a:noFill/>
            <a:ln w="9525">
              <a:solidFill>
                <a:schemeClr val="tx1"/>
              </a:solidFill>
              <a:tailEnd type="none" w="lg" len="lg"/>
            </a:ln>
            <a:effectLst>
              <a:outerShdw blurRad="50800" dist="38100" dir="2700000" algn="tl" rotWithShape="0">
                <a:prstClr val="black">
                  <a:alpha val="40000"/>
                </a:prstClr>
              </a:outerShdw>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cxnSp>
          <p:nvCxnSpPr>
            <p:cNvPr id="83" name="直線矢印コネクタ 82">
              <a:extLst>
                <a:ext uri="{FF2B5EF4-FFF2-40B4-BE49-F238E27FC236}">
                  <a16:creationId xmlns:a16="http://schemas.microsoft.com/office/drawing/2014/main" id="{1FD5ADB0-01FF-B77C-E47A-09DC015308BD}"/>
                </a:ext>
              </a:extLst>
            </p:cNvPr>
            <p:cNvCxnSpPr>
              <a:cxnSpLocks/>
              <a:endCxn id="81" idx="1"/>
            </p:cNvCxnSpPr>
            <p:nvPr/>
          </p:nvCxnSpPr>
          <p:spPr>
            <a:xfrm>
              <a:off x="11081983" y="6461181"/>
              <a:ext cx="540480" cy="14037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4" name="図 83">
              <a:extLst>
                <a:ext uri="{FF2B5EF4-FFF2-40B4-BE49-F238E27FC236}">
                  <a16:creationId xmlns:a16="http://schemas.microsoft.com/office/drawing/2014/main" id="{55B6B5CA-A7F7-A138-7621-AA8A506A7E36}"/>
                </a:ext>
              </a:extLst>
            </p:cNvPr>
            <p:cNvPicPr>
              <a:picLocks noChangeAspect="1"/>
            </p:cNvPicPr>
            <p:nvPr/>
          </p:nvPicPr>
          <p:blipFill rotWithShape="1">
            <a:blip r:embed="rId14"/>
            <a:srcRect l="12664" t="11911" b="4969"/>
            <a:stretch/>
          </p:blipFill>
          <p:spPr>
            <a:xfrm>
              <a:off x="9634424" y="6198733"/>
              <a:ext cx="628314" cy="335454"/>
            </a:xfrm>
            <a:prstGeom prst="rect">
              <a:avLst/>
            </a:prstGeom>
          </p:spPr>
        </p:pic>
        <p:cxnSp>
          <p:nvCxnSpPr>
            <p:cNvPr id="85" name="直線矢印コネクタ 84">
              <a:extLst>
                <a:ext uri="{FF2B5EF4-FFF2-40B4-BE49-F238E27FC236}">
                  <a16:creationId xmlns:a16="http://schemas.microsoft.com/office/drawing/2014/main" id="{5C28D56F-299E-DDFA-7453-999BAC5435B5}"/>
                </a:ext>
              </a:extLst>
            </p:cNvPr>
            <p:cNvCxnSpPr>
              <a:cxnSpLocks/>
            </p:cNvCxnSpPr>
            <p:nvPr/>
          </p:nvCxnSpPr>
          <p:spPr>
            <a:xfrm>
              <a:off x="10941916" y="5702409"/>
              <a:ext cx="68872" cy="51379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6" name="テキスト ボックス 85">
              <a:extLst>
                <a:ext uri="{FF2B5EF4-FFF2-40B4-BE49-F238E27FC236}">
                  <a16:creationId xmlns:a16="http://schemas.microsoft.com/office/drawing/2014/main" id="{C0D76757-D9EB-B78C-911E-FE14FCE4DE4F}"/>
                </a:ext>
              </a:extLst>
            </p:cNvPr>
            <p:cNvSpPr txBox="1"/>
            <p:nvPr/>
          </p:nvSpPr>
          <p:spPr>
            <a:xfrm>
              <a:off x="9729910" y="5553143"/>
              <a:ext cx="1804086" cy="168301"/>
            </a:xfrm>
            <a:prstGeom prst="rect">
              <a:avLst/>
            </a:prstGeom>
            <a:noFill/>
            <a:ln>
              <a:solidFill>
                <a:schemeClr val="accent1"/>
              </a:solidFill>
            </a:ln>
          </p:spPr>
          <p:txBody>
            <a:bodyPr wrap="square" lIns="36000" tIns="36000" rIns="36000" bIns="36000" rtlCol="0">
              <a:spAutoFit/>
            </a:bodyPr>
            <a:lstStyle/>
            <a:p>
              <a:pPr defTabSz="457200" fontAlgn="base">
                <a:spcBef>
                  <a:spcPct val="0"/>
                </a:spcBef>
                <a:spcAft>
                  <a:spcPct val="0"/>
                </a:spcAft>
                <a:defRPr sz="1000"/>
              </a:pPr>
              <a:r>
                <a:rPr lang="ja-JP" altLang="en-US" sz="1200" b="1" dirty="0">
                  <a:solidFill>
                    <a:srgbClr val="000000"/>
                  </a:solidFill>
                  <a:latin typeface="+mn-ea"/>
                </a:rPr>
                <a:t>ケーブル：グロメットカバーから通す</a:t>
              </a:r>
              <a:endParaRPr lang="en-US" altLang="ja-JP" sz="1200" b="1" dirty="0">
                <a:solidFill>
                  <a:srgbClr val="000000"/>
                </a:solidFill>
                <a:latin typeface="+mn-ea"/>
              </a:endParaRPr>
            </a:p>
          </p:txBody>
        </p:sp>
        <p:sp>
          <p:nvSpPr>
            <p:cNvPr id="87" name="テキスト ボックス 86">
              <a:extLst>
                <a:ext uri="{FF2B5EF4-FFF2-40B4-BE49-F238E27FC236}">
                  <a16:creationId xmlns:a16="http://schemas.microsoft.com/office/drawing/2014/main" id="{AE0CEA10-5884-541C-1F65-A87A48195298}"/>
                </a:ext>
              </a:extLst>
            </p:cNvPr>
            <p:cNvSpPr txBox="1"/>
            <p:nvPr/>
          </p:nvSpPr>
          <p:spPr>
            <a:xfrm>
              <a:off x="9569895" y="6527465"/>
              <a:ext cx="785724" cy="148174"/>
            </a:xfrm>
            <a:prstGeom prst="rect">
              <a:avLst/>
            </a:prstGeom>
            <a:noFill/>
            <a:ln>
              <a:noFill/>
            </a:ln>
          </p:spPr>
          <p:txBody>
            <a:bodyPr wrap="square" lIns="36000" tIns="36000" rIns="36000" bIns="36000" rtlCol="0">
              <a:spAutoFit/>
            </a:bodyPr>
            <a:lstStyle/>
            <a:p>
              <a:pPr defTabSz="457200" fontAlgn="base">
                <a:spcBef>
                  <a:spcPct val="0"/>
                </a:spcBef>
                <a:spcAft>
                  <a:spcPct val="0"/>
                </a:spcAft>
                <a:defRPr sz="1000"/>
              </a:pPr>
              <a:r>
                <a:rPr lang="ja-JP" altLang="en-US" sz="1000" b="1" dirty="0">
                  <a:solidFill>
                    <a:srgbClr val="0070C0"/>
                  </a:solidFill>
                  <a:latin typeface="+mn-ea"/>
                </a:rPr>
                <a:t>グロメットカバー</a:t>
              </a:r>
              <a:endParaRPr lang="en-US" altLang="ja-JP" sz="1000" b="1" dirty="0">
                <a:solidFill>
                  <a:srgbClr val="0070C0"/>
                </a:solidFill>
                <a:latin typeface="+mn-ea"/>
              </a:endParaRPr>
            </a:p>
          </p:txBody>
        </p:sp>
        <p:sp>
          <p:nvSpPr>
            <p:cNvPr id="88" name="テキスト ボックス 87">
              <a:extLst>
                <a:ext uri="{FF2B5EF4-FFF2-40B4-BE49-F238E27FC236}">
                  <a16:creationId xmlns:a16="http://schemas.microsoft.com/office/drawing/2014/main" id="{252D6ACD-8002-2C56-B9C6-7B5BB08D90C9}"/>
                </a:ext>
              </a:extLst>
            </p:cNvPr>
            <p:cNvSpPr txBox="1"/>
            <p:nvPr/>
          </p:nvSpPr>
          <p:spPr>
            <a:xfrm>
              <a:off x="11533408" y="5756213"/>
              <a:ext cx="1318724" cy="289059"/>
            </a:xfrm>
            <a:prstGeom prst="rect">
              <a:avLst/>
            </a:prstGeom>
            <a:noFill/>
            <a:ln>
              <a:solidFill>
                <a:schemeClr val="accent1"/>
              </a:solidFill>
            </a:ln>
          </p:spPr>
          <p:txBody>
            <a:bodyPr wrap="square" lIns="36000" tIns="36000" rIns="36000" bIns="36000" rtlCol="0">
              <a:spAutoFit/>
            </a:bodyPr>
            <a:lstStyle/>
            <a:p>
              <a:pPr defTabSz="457200" fontAlgn="base">
                <a:spcBef>
                  <a:spcPct val="0"/>
                </a:spcBef>
                <a:spcAft>
                  <a:spcPct val="0"/>
                </a:spcAft>
                <a:defRPr sz="1000"/>
              </a:pPr>
              <a:r>
                <a:rPr lang="ja-JP" altLang="en-US" sz="1200" b="1" dirty="0">
                  <a:solidFill>
                    <a:srgbClr val="000000"/>
                  </a:solidFill>
                  <a:latin typeface="+mn-ea"/>
                </a:rPr>
                <a:t>カメラコネクタに接続</a:t>
              </a:r>
              <a:endParaRPr lang="en-US" altLang="ja-JP" sz="1200" b="1" dirty="0">
                <a:solidFill>
                  <a:srgbClr val="000000"/>
                </a:solidFill>
                <a:latin typeface="+mn-ea"/>
              </a:endParaRPr>
            </a:p>
            <a:p>
              <a:pPr defTabSz="457200" fontAlgn="base">
                <a:spcBef>
                  <a:spcPct val="0"/>
                </a:spcBef>
                <a:spcAft>
                  <a:spcPct val="0"/>
                </a:spcAft>
                <a:defRPr sz="1000"/>
              </a:pPr>
              <a:r>
                <a:rPr lang="ja-JP" altLang="en-US" sz="1200" b="1" dirty="0">
                  <a:solidFill>
                    <a:srgbClr val="000000"/>
                  </a:solidFill>
                  <a:latin typeface="+mn-ea"/>
                </a:rPr>
                <a:t>左：外部</a:t>
              </a:r>
              <a:r>
                <a:rPr lang="en-US" altLang="ja-JP" sz="1200" b="1" dirty="0">
                  <a:solidFill>
                    <a:srgbClr val="000000"/>
                  </a:solidFill>
                  <a:latin typeface="+mn-ea"/>
                </a:rPr>
                <a:t>I/O</a:t>
              </a:r>
              <a:r>
                <a:rPr lang="ja-JP" altLang="en-US" sz="1200" b="1" dirty="0">
                  <a:solidFill>
                    <a:srgbClr val="000000"/>
                  </a:solidFill>
                  <a:latin typeface="+mn-ea"/>
                </a:rPr>
                <a:t>　右：</a:t>
              </a:r>
              <a:r>
                <a:rPr lang="en-US" altLang="ja-JP" sz="1200" b="1" dirty="0">
                  <a:solidFill>
                    <a:srgbClr val="0070C0"/>
                  </a:solidFill>
                  <a:latin typeface="+mn-ea"/>
                </a:rPr>
                <a:t>LAN</a:t>
              </a:r>
            </a:p>
          </p:txBody>
        </p:sp>
      </p:grpSp>
      <p:pic>
        <p:nvPicPr>
          <p:cNvPr id="92" name="図 91">
            <a:extLst>
              <a:ext uri="{FF2B5EF4-FFF2-40B4-BE49-F238E27FC236}">
                <a16:creationId xmlns:a16="http://schemas.microsoft.com/office/drawing/2014/main" id="{20167317-B2F0-039E-B4F0-7EFE6255D14E}"/>
              </a:ext>
            </a:extLst>
          </p:cNvPr>
          <p:cNvPicPr>
            <a:picLocks noChangeAspect="1"/>
          </p:cNvPicPr>
          <p:nvPr/>
        </p:nvPicPr>
        <p:blipFill>
          <a:blip r:embed="rId15"/>
          <a:stretch>
            <a:fillRect/>
          </a:stretch>
        </p:blipFill>
        <p:spPr>
          <a:xfrm>
            <a:off x="13218160" y="58236"/>
            <a:ext cx="994243" cy="976464"/>
          </a:xfrm>
          <a:prstGeom prst="rect">
            <a:avLst/>
          </a:prstGeom>
          <a:ln>
            <a:solidFill>
              <a:schemeClr val="accent1"/>
            </a:solidFill>
          </a:ln>
        </p:spPr>
      </p:pic>
    </p:spTree>
    <p:extLst>
      <p:ext uri="{BB962C8B-B14F-4D97-AF65-F5344CB8AC3E}">
        <p14:creationId xmlns:p14="http://schemas.microsoft.com/office/powerpoint/2010/main" val="716042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9581FE-707D-701D-60E7-B37818423EE9}"/>
              </a:ext>
            </a:extLst>
          </p:cNvPr>
          <p:cNvSpPr>
            <a:spLocks noGrp="1"/>
          </p:cNvSpPr>
          <p:nvPr>
            <p:ph type="title"/>
          </p:nvPr>
        </p:nvSpPr>
        <p:spPr/>
        <p:txBody>
          <a:bodyPr/>
          <a:lstStyle/>
          <a:p>
            <a:pPr marL="268288" indent="3175"/>
            <a:r>
              <a:rPr lang="en-US" altLang="ja-JP" dirty="0"/>
              <a:t>3</a:t>
            </a:r>
            <a:r>
              <a:rPr kumimoji="1" lang="en-US" altLang="ja-JP" dirty="0"/>
              <a:t>-1.</a:t>
            </a:r>
            <a:r>
              <a:rPr kumimoji="1" lang="ja-JP" altLang="en-US" dirty="0"/>
              <a:t> カメラ固定（注意事項） </a:t>
            </a:r>
          </a:p>
        </p:txBody>
      </p:sp>
      <p:sp>
        <p:nvSpPr>
          <p:cNvPr id="4" name="テキスト ボックス 3">
            <a:extLst>
              <a:ext uri="{FF2B5EF4-FFF2-40B4-BE49-F238E27FC236}">
                <a16:creationId xmlns:a16="http://schemas.microsoft.com/office/drawing/2014/main" id="{DADDC071-EDA0-6E75-FB9C-558515D0A19F}"/>
              </a:ext>
            </a:extLst>
          </p:cNvPr>
          <p:cNvSpPr txBox="1"/>
          <p:nvPr/>
        </p:nvSpPr>
        <p:spPr>
          <a:xfrm>
            <a:off x="568514" y="740387"/>
            <a:ext cx="4965988" cy="380480"/>
          </a:xfrm>
          <a:prstGeom prst="rect">
            <a:avLst/>
          </a:prstGeom>
          <a:noFill/>
        </p:spPr>
        <p:txBody>
          <a:bodyPr wrap="square" lIns="36000" tIns="36000" rIns="36000" bIns="36000" rtlCol="0">
            <a:spAutoFit/>
          </a:bodyPr>
          <a:lstStyle/>
          <a:p>
            <a:pPr defTabSz="457200" fontAlgn="base">
              <a:spcBef>
                <a:spcPct val="0"/>
              </a:spcBef>
              <a:spcAft>
                <a:spcPct val="0"/>
              </a:spcAft>
              <a:defRPr sz="1000"/>
            </a:pPr>
            <a:r>
              <a:rPr lang="ja-JP" altLang="en-US" sz="2000" b="1" dirty="0">
                <a:solidFill>
                  <a:srgbClr val="000000"/>
                </a:solidFill>
                <a:latin typeface="+mn-ea"/>
              </a:rPr>
              <a:t>タイプ：屋外</a:t>
            </a:r>
            <a:r>
              <a:rPr lang="en-US" altLang="ja-JP" sz="2000" b="1" dirty="0">
                <a:solidFill>
                  <a:srgbClr val="000000"/>
                </a:solidFill>
                <a:latin typeface="+mn-ea"/>
              </a:rPr>
              <a:t>PTZ </a:t>
            </a:r>
            <a:r>
              <a:rPr lang="ja-JP" altLang="en-US" sz="2000" b="1" dirty="0">
                <a:solidFill>
                  <a:srgbClr val="000000"/>
                </a:solidFill>
                <a:latin typeface="+mn-ea"/>
              </a:rPr>
              <a:t>ズーム</a:t>
            </a:r>
            <a:r>
              <a:rPr lang="en-US" altLang="ja-JP" sz="2000" b="1" dirty="0">
                <a:solidFill>
                  <a:srgbClr val="000000"/>
                </a:solidFill>
                <a:latin typeface="+mn-ea"/>
              </a:rPr>
              <a:t>10</a:t>
            </a:r>
            <a:r>
              <a:rPr lang="ja-JP" altLang="en-US" sz="2000" b="1" dirty="0">
                <a:solidFill>
                  <a:srgbClr val="000000"/>
                </a:solidFill>
                <a:latin typeface="+mn-ea"/>
              </a:rPr>
              <a:t>倍と</a:t>
            </a:r>
            <a:r>
              <a:rPr lang="en-US" altLang="ja-JP" sz="2000" b="1" dirty="0">
                <a:solidFill>
                  <a:srgbClr val="000000"/>
                </a:solidFill>
                <a:latin typeface="+mn-ea"/>
              </a:rPr>
              <a:t>21</a:t>
            </a:r>
            <a:r>
              <a:rPr lang="ja-JP" altLang="en-US" sz="2000" b="1" dirty="0">
                <a:solidFill>
                  <a:srgbClr val="000000"/>
                </a:solidFill>
                <a:latin typeface="+mn-ea"/>
              </a:rPr>
              <a:t>倍</a:t>
            </a:r>
            <a:endParaRPr lang="en-US" altLang="ja-JP" sz="2000" b="1" dirty="0">
              <a:solidFill>
                <a:srgbClr val="000000"/>
              </a:solidFill>
              <a:latin typeface="+mn-ea"/>
            </a:endParaRPr>
          </a:p>
        </p:txBody>
      </p:sp>
      <p:sp>
        <p:nvSpPr>
          <p:cNvPr id="5" name="テキスト ボックス 4">
            <a:extLst>
              <a:ext uri="{FF2B5EF4-FFF2-40B4-BE49-F238E27FC236}">
                <a16:creationId xmlns:a16="http://schemas.microsoft.com/office/drawing/2014/main" id="{6C2A41E2-F220-195A-D30F-B6EBE396C229}"/>
              </a:ext>
            </a:extLst>
          </p:cNvPr>
          <p:cNvSpPr txBox="1"/>
          <p:nvPr/>
        </p:nvSpPr>
        <p:spPr>
          <a:xfrm>
            <a:off x="275969" y="727114"/>
            <a:ext cx="282385" cy="400111"/>
          </a:xfrm>
          <a:prstGeom prst="rect">
            <a:avLst/>
          </a:prstGeom>
          <a:solidFill>
            <a:srgbClr val="FFCCFF"/>
          </a:solidFill>
          <a:ln w="12700">
            <a:solidFill>
              <a:schemeClr val="tx1"/>
            </a:solidFill>
          </a:ln>
        </p:spPr>
        <p:txBody>
          <a:bodyPr wrap="square" rtlCol="0" anchor="ctr">
            <a:spAutoFit/>
          </a:bodyPr>
          <a:lstStyle/>
          <a:p>
            <a:pPr algn="ctr"/>
            <a:r>
              <a:rPr kumimoji="1" lang="en-US" altLang="ja-JP" sz="2000" b="1" dirty="0">
                <a:latin typeface="+mn-ea"/>
              </a:rPr>
              <a:t>A</a:t>
            </a:r>
            <a:endParaRPr kumimoji="1" lang="ja-JP" altLang="en-US" sz="2000" b="1" dirty="0">
              <a:latin typeface="+mn-ea"/>
            </a:endParaRPr>
          </a:p>
        </p:txBody>
      </p:sp>
      <p:sp>
        <p:nvSpPr>
          <p:cNvPr id="7" name="テキスト ボックス 6">
            <a:extLst>
              <a:ext uri="{FF2B5EF4-FFF2-40B4-BE49-F238E27FC236}">
                <a16:creationId xmlns:a16="http://schemas.microsoft.com/office/drawing/2014/main" id="{83A03374-FB74-DEAA-08F2-3A91CE1F8B38}"/>
              </a:ext>
            </a:extLst>
          </p:cNvPr>
          <p:cNvSpPr txBox="1"/>
          <p:nvPr/>
        </p:nvSpPr>
        <p:spPr>
          <a:xfrm>
            <a:off x="568514" y="4277109"/>
            <a:ext cx="3813184" cy="380480"/>
          </a:xfrm>
          <a:prstGeom prst="rect">
            <a:avLst/>
          </a:prstGeom>
          <a:noFill/>
        </p:spPr>
        <p:txBody>
          <a:bodyPr wrap="square" lIns="36000" tIns="36000" rIns="36000" bIns="36000" rtlCol="0">
            <a:spAutoFit/>
          </a:bodyPr>
          <a:lstStyle/>
          <a:p>
            <a:pPr defTabSz="457200" fontAlgn="base">
              <a:spcBef>
                <a:spcPct val="0"/>
              </a:spcBef>
              <a:spcAft>
                <a:spcPct val="0"/>
              </a:spcAft>
              <a:defRPr sz="1000"/>
            </a:pPr>
            <a:r>
              <a:rPr lang="ja-JP" altLang="en-US" sz="2000" b="1" dirty="0">
                <a:solidFill>
                  <a:srgbClr val="000000"/>
                </a:solidFill>
                <a:latin typeface="+mn-ea"/>
              </a:rPr>
              <a:t>タイプ：屋外</a:t>
            </a:r>
            <a:r>
              <a:rPr lang="en-US" altLang="ja-JP" sz="2000" b="1" dirty="0">
                <a:solidFill>
                  <a:srgbClr val="000000"/>
                </a:solidFill>
                <a:latin typeface="+mn-ea"/>
              </a:rPr>
              <a:t>PTZ </a:t>
            </a:r>
            <a:r>
              <a:rPr lang="ja-JP" altLang="en-US" sz="2000" b="1" dirty="0">
                <a:solidFill>
                  <a:srgbClr val="000000"/>
                </a:solidFill>
                <a:latin typeface="+mn-ea"/>
              </a:rPr>
              <a:t>ズーム</a:t>
            </a:r>
            <a:r>
              <a:rPr lang="en-US" altLang="ja-JP" sz="2000" b="1" dirty="0">
                <a:solidFill>
                  <a:srgbClr val="000000"/>
                </a:solidFill>
                <a:latin typeface="+mn-ea"/>
              </a:rPr>
              <a:t>3</a:t>
            </a:r>
            <a:r>
              <a:rPr lang="ja-JP" altLang="en-US" sz="2000" b="1" dirty="0">
                <a:solidFill>
                  <a:srgbClr val="000000"/>
                </a:solidFill>
                <a:latin typeface="+mn-ea"/>
              </a:rPr>
              <a:t>倍</a:t>
            </a:r>
            <a:endParaRPr lang="en-US" altLang="ja-JP" sz="2000" b="1" dirty="0">
              <a:solidFill>
                <a:srgbClr val="000000"/>
              </a:solidFill>
              <a:latin typeface="+mn-ea"/>
            </a:endParaRPr>
          </a:p>
        </p:txBody>
      </p:sp>
      <p:sp>
        <p:nvSpPr>
          <p:cNvPr id="8" name="テキスト ボックス 7">
            <a:extLst>
              <a:ext uri="{FF2B5EF4-FFF2-40B4-BE49-F238E27FC236}">
                <a16:creationId xmlns:a16="http://schemas.microsoft.com/office/drawing/2014/main" id="{AEE26182-F1A4-DA20-66C0-55693CD14CB2}"/>
              </a:ext>
            </a:extLst>
          </p:cNvPr>
          <p:cNvSpPr txBox="1"/>
          <p:nvPr/>
        </p:nvSpPr>
        <p:spPr>
          <a:xfrm>
            <a:off x="275969" y="4266949"/>
            <a:ext cx="282385" cy="400111"/>
          </a:xfrm>
          <a:prstGeom prst="rect">
            <a:avLst/>
          </a:prstGeom>
          <a:solidFill>
            <a:schemeClr val="accent6">
              <a:lumMod val="60000"/>
              <a:lumOff val="40000"/>
            </a:schemeClr>
          </a:solidFill>
          <a:ln w="12700">
            <a:solidFill>
              <a:schemeClr val="tx1"/>
            </a:solidFill>
          </a:ln>
        </p:spPr>
        <p:txBody>
          <a:bodyPr wrap="square" rtlCol="0" anchor="ctr">
            <a:spAutoFit/>
          </a:bodyPr>
          <a:lstStyle/>
          <a:p>
            <a:pPr algn="ctr"/>
            <a:r>
              <a:rPr kumimoji="1" lang="en-US" altLang="ja-JP" sz="2000" b="1" dirty="0">
                <a:latin typeface="+mn-ea"/>
              </a:rPr>
              <a:t>B</a:t>
            </a:r>
            <a:endParaRPr kumimoji="1" lang="ja-JP" altLang="en-US" sz="2000" b="1" dirty="0">
              <a:latin typeface="+mn-ea"/>
            </a:endParaRPr>
          </a:p>
        </p:txBody>
      </p:sp>
      <p:sp>
        <p:nvSpPr>
          <p:cNvPr id="9" name="テキスト ボックス 8">
            <a:extLst>
              <a:ext uri="{FF2B5EF4-FFF2-40B4-BE49-F238E27FC236}">
                <a16:creationId xmlns:a16="http://schemas.microsoft.com/office/drawing/2014/main" id="{92FF1671-7BD3-152E-3AC6-BB62CB4BC180}"/>
              </a:ext>
            </a:extLst>
          </p:cNvPr>
          <p:cNvSpPr txBox="1"/>
          <p:nvPr/>
        </p:nvSpPr>
        <p:spPr>
          <a:xfrm>
            <a:off x="7332927" y="732428"/>
            <a:ext cx="282385" cy="400111"/>
          </a:xfrm>
          <a:prstGeom prst="rect">
            <a:avLst/>
          </a:prstGeom>
          <a:solidFill>
            <a:schemeClr val="accent4">
              <a:lumMod val="40000"/>
              <a:lumOff val="60000"/>
            </a:schemeClr>
          </a:solidFill>
          <a:ln w="12700">
            <a:solidFill>
              <a:schemeClr val="tx1"/>
            </a:solidFill>
          </a:ln>
        </p:spPr>
        <p:txBody>
          <a:bodyPr wrap="square" rtlCol="0" anchor="ctr">
            <a:spAutoFit/>
          </a:bodyPr>
          <a:lstStyle/>
          <a:p>
            <a:pPr algn="ctr"/>
            <a:r>
              <a:rPr kumimoji="1" lang="en-US" altLang="ja-JP" sz="2000" b="1" dirty="0">
                <a:latin typeface="+mn-ea"/>
              </a:rPr>
              <a:t>C</a:t>
            </a:r>
            <a:endParaRPr kumimoji="1" lang="ja-JP" altLang="en-US" sz="2000" b="1" dirty="0">
              <a:latin typeface="+mn-ea"/>
            </a:endParaRPr>
          </a:p>
        </p:txBody>
      </p:sp>
      <p:sp>
        <p:nvSpPr>
          <p:cNvPr id="10" name="テキスト ボックス 9">
            <a:extLst>
              <a:ext uri="{FF2B5EF4-FFF2-40B4-BE49-F238E27FC236}">
                <a16:creationId xmlns:a16="http://schemas.microsoft.com/office/drawing/2014/main" id="{A057CA37-BD9A-8211-7E9D-C5CD8FBCF794}"/>
              </a:ext>
            </a:extLst>
          </p:cNvPr>
          <p:cNvSpPr txBox="1"/>
          <p:nvPr/>
        </p:nvSpPr>
        <p:spPr>
          <a:xfrm>
            <a:off x="7332926" y="4264431"/>
            <a:ext cx="282385" cy="400111"/>
          </a:xfrm>
          <a:prstGeom prst="rect">
            <a:avLst/>
          </a:prstGeom>
          <a:solidFill>
            <a:schemeClr val="accent1">
              <a:lumMod val="40000"/>
              <a:lumOff val="60000"/>
            </a:schemeClr>
          </a:solidFill>
          <a:ln w="12700">
            <a:solidFill>
              <a:schemeClr val="tx1"/>
            </a:solidFill>
          </a:ln>
        </p:spPr>
        <p:txBody>
          <a:bodyPr wrap="square" rtlCol="0" anchor="ctr">
            <a:spAutoFit/>
          </a:bodyPr>
          <a:lstStyle/>
          <a:p>
            <a:pPr algn="ctr"/>
            <a:r>
              <a:rPr kumimoji="1" lang="en-US" altLang="ja-JP" sz="2000" b="1" dirty="0">
                <a:latin typeface="+mn-ea"/>
              </a:rPr>
              <a:t>D</a:t>
            </a:r>
            <a:endParaRPr kumimoji="1" lang="ja-JP" altLang="en-US" sz="2000" b="1" dirty="0">
              <a:latin typeface="+mn-ea"/>
            </a:endParaRPr>
          </a:p>
        </p:txBody>
      </p:sp>
      <p:sp>
        <p:nvSpPr>
          <p:cNvPr id="11" name="テキスト ボックス 10">
            <a:extLst>
              <a:ext uri="{FF2B5EF4-FFF2-40B4-BE49-F238E27FC236}">
                <a16:creationId xmlns:a16="http://schemas.microsoft.com/office/drawing/2014/main" id="{2C32FAFA-868E-DCEB-0DE5-622512D9C979}"/>
              </a:ext>
            </a:extLst>
          </p:cNvPr>
          <p:cNvSpPr txBox="1"/>
          <p:nvPr/>
        </p:nvSpPr>
        <p:spPr>
          <a:xfrm>
            <a:off x="7625472" y="744485"/>
            <a:ext cx="2758619" cy="380480"/>
          </a:xfrm>
          <a:prstGeom prst="rect">
            <a:avLst/>
          </a:prstGeom>
          <a:noFill/>
        </p:spPr>
        <p:txBody>
          <a:bodyPr wrap="square" lIns="36000" tIns="36000" rIns="36000" bIns="36000" rtlCol="0">
            <a:spAutoFit/>
          </a:bodyPr>
          <a:lstStyle/>
          <a:p>
            <a:pPr defTabSz="457200" fontAlgn="base">
              <a:spcBef>
                <a:spcPct val="0"/>
              </a:spcBef>
              <a:spcAft>
                <a:spcPct val="0"/>
              </a:spcAft>
              <a:defRPr sz="1000"/>
            </a:pPr>
            <a:r>
              <a:rPr lang="ja-JP" altLang="en-US" sz="2000" b="1" dirty="0">
                <a:solidFill>
                  <a:srgbClr val="000000"/>
                </a:solidFill>
                <a:latin typeface="+mn-ea"/>
              </a:rPr>
              <a:t>タイプ：</a:t>
            </a:r>
            <a:r>
              <a:rPr lang="en-US" altLang="ja-JP" sz="2000" b="1" dirty="0">
                <a:solidFill>
                  <a:srgbClr val="000000"/>
                </a:solidFill>
                <a:latin typeface="+mn-ea"/>
              </a:rPr>
              <a:t>※</a:t>
            </a:r>
            <a:r>
              <a:rPr lang="ja-JP" altLang="en-US" sz="2000" b="1" dirty="0">
                <a:solidFill>
                  <a:srgbClr val="000000"/>
                </a:solidFill>
                <a:latin typeface="+mn-ea"/>
              </a:rPr>
              <a:t>屋外</a:t>
            </a:r>
            <a:r>
              <a:rPr lang="en-US" altLang="ja-JP" sz="2000" b="1" dirty="0">
                <a:solidFill>
                  <a:srgbClr val="000000"/>
                </a:solidFill>
                <a:latin typeface="+mn-ea"/>
              </a:rPr>
              <a:t>Dome</a:t>
            </a:r>
          </a:p>
        </p:txBody>
      </p:sp>
      <p:sp>
        <p:nvSpPr>
          <p:cNvPr id="12" name="テキスト ボックス 11">
            <a:extLst>
              <a:ext uri="{FF2B5EF4-FFF2-40B4-BE49-F238E27FC236}">
                <a16:creationId xmlns:a16="http://schemas.microsoft.com/office/drawing/2014/main" id="{9960EF44-7D26-8E95-F7AB-269D8F54CD0A}"/>
              </a:ext>
            </a:extLst>
          </p:cNvPr>
          <p:cNvSpPr txBox="1"/>
          <p:nvPr/>
        </p:nvSpPr>
        <p:spPr>
          <a:xfrm>
            <a:off x="7634029" y="4284062"/>
            <a:ext cx="3813184" cy="380480"/>
          </a:xfrm>
          <a:prstGeom prst="rect">
            <a:avLst/>
          </a:prstGeom>
          <a:noFill/>
        </p:spPr>
        <p:txBody>
          <a:bodyPr wrap="square" lIns="36000" tIns="36000" rIns="36000" bIns="36000" rtlCol="0">
            <a:spAutoFit/>
          </a:bodyPr>
          <a:lstStyle/>
          <a:p>
            <a:pPr defTabSz="457200" fontAlgn="base">
              <a:spcBef>
                <a:spcPct val="0"/>
              </a:spcBef>
              <a:spcAft>
                <a:spcPct val="0"/>
              </a:spcAft>
              <a:defRPr sz="1000"/>
            </a:pPr>
            <a:r>
              <a:rPr lang="ja-JP" altLang="en-US" sz="2000" b="1" dirty="0">
                <a:solidFill>
                  <a:srgbClr val="000000"/>
                </a:solidFill>
                <a:latin typeface="+mn-ea"/>
              </a:rPr>
              <a:t>タイプ：</a:t>
            </a:r>
            <a:r>
              <a:rPr lang="en-US" altLang="ja-JP" sz="2000" b="1" dirty="0">
                <a:solidFill>
                  <a:srgbClr val="000000"/>
                </a:solidFill>
                <a:latin typeface="+mn-ea"/>
              </a:rPr>
              <a:t> ※</a:t>
            </a:r>
            <a:r>
              <a:rPr lang="ja-JP" altLang="en-US" sz="2000" b="1" dirty="0">
                <a:solidFill>
                  <a:srgbClr val="000000"/>
                </a:solidFill>
                <a:latin typeface="+mn-ea"/>
              </a:rPr>
              <a:t>屋外</a:t>
            </a:r>
            <a:r>
              <a:rPr lang="en-US" altLang="ja-JP" sz="2000" b="1" dirty="0">
                <a:solidFill>
                  <a:srgbClr val="000000"/>
                </a:solidFill>
                <a:latin typeface="+mn-ea"/>
              </a:rPr>
              <a:t>Box</a:t>
            </a:r>
          </a:p>
        </p:txBody>
      </p:sp>
      <p:cxnSp>
        <p:nvCxnSpPr>
          <p:cNvPr id="13" name="直線コネクタ 12">
            <a:extLst>
              <a:ext uri="{FF2B5EF4-FFF2-40B4-BE49-F238E27FC236}">
                <a16:creationId xmlns:a16="http://schemas.microsoft.com/office/drawing/2014/main" id="{7633AFB3-48AC-96FF-E435-BBE3E1D4E221}"/>
              </a:ext>
            </a:extLst>
          </p:cNvPr>
          <p:cNvCxnSpPr>
            <a:cxnSpLocks/>
          </p:cNvCxnSpPr>
          <p:nvPr/>
        </p:nvCxnSpPr>
        <p:spPr>
          <a:xfrm>
            <a:off x="7165948" y="684000"/>
            <a:ext cx="0" cy="6763157"/>
          </a:xfrm>
          <a:prstGeom prst="line">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C54FA685-8D6B-63D9-65AF-CF9C2374E677}"/>
              </a:ext>
            </a:extLst>
          </p:cNvPr>
          <p:cNvCxnSpPr>
            <a:cxnSpLocks/>
          </p:cNvCxnSpPr>
          <p:nvPr/>
        </p:nvCxnSpPr>
        <p:spPr>
          <a:xfrm>
            <a:off x="130913" y="4090962"/>
            <a:ext cx="14032127" cy="0"/>
          </a:xfrm>
          <a:prstGeom prst="line">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58AC8A9E-4BE5-117F-80B8-01D53BE21C6D}"/>
              </a:ext>
            </a:extLst>
          </p:cNvPr>
          <p:cNvCxnSpPr>
            <a:cxnSpLocks/>
          </p:cNvCxnSpPr>
          <p:nvPr/>
        </p:nvCxnSpPr>
        <p:spPr>
          <a:xfrm>
            <a:off x="7197127" y="684000"/>
            <a:ext cx="0" cy="6763157"/>
          </a:xfrm>
          <a:prstGeom prst="line">
            <a:avLst/>
          </a:prstGeom>
          <a:ln w="12700">
            <a:tailEnd type="none"/>
          </a:ln>
        </p:spPr>
        <p:style>
          <a:lnRef idx="1">
            <a:schemeClr val="accent1"/>
          </a:lnRef>
          <a:fillRef idx="0">
            <a:schemeClr val="accent1"/>
          </a:fillRef>
          <a:effectRef idx="0">
            <a:schemeClr val="accent1"/>
          </a:effectRef>
          <a:fontRef idx="minor">
            <a:schemeClr val="tx1"/>
          </a:fontRef>
        </p:style>
      </p:cxnSp>
      <p:pic>
        <p:nvPicPr>
          <p:cNvPr id="92" name="図 91">
            <a:extLst>
              <a:ext uri="{FF2B5EF4-FFF2-40B4-BE49-F238E27FC236}">
                <a16:creationId xmlns:a16="http://schemas.microsoft.com/office/drawing/2014/main" id="{20167317-B2F0-039E-B4F0-7EFE6255D14E}"/>
              </a:ext>
            </a:extLst>
          </p:cNvPr>
          <p:cNvPicPr>
            <a:picLocks noChangeAspect="1"/>
          </p:cNvPicPr>
          <p:nvPr/>
        </p:nvPicPr>
        <p:blipFill>
          <a:blip r:embed="rId2"/>
          <a:stretch>
            <a:fillRect/>
          </a:stretch>
        </p:blipFill>
        <p:spPr>
          <a:xfrm>
            <a:off x="13218160" y="58236"/>
            <a:ext cx="994243" cy="976464"/>
          </a:xfrm>
          <a:prstGeom prst="rect">
            <a:avLst/>
          </a:prstGeom>
          <a:ln>
            <a:solidFill>
              <a:schemeClr val="accent1"/>
            </a:solidFill>
          </a:ln>
        </p:spPr>
      </p:pic>
      <p:pic>
        <p:nvPicPr>
          <p:cNvPr id="90" name="図 89">
            <a:extLst>
              <a:ext uri="{FF2B5EF4-FFF2-40B4-BE49-F238E27FC236}">
                <a16:creationId xmlns:a16="http://schemas.microsoft.com/office/drawing/2014/main" id="{50371A09-68A6-BE71-A542-CD0268C276FE}"/>
              </a:ext>
            </a:extLst>
          </p:cNvPr>
          <p:cNvPicPr>
            <a:picLocks noChangeAspect="1"/>
          </p:cNvPicPr>
          <p:nvPr/>
        </p:nvPicPr>
        <p:blipFill>
          <a:blip r:embed="rId3"/>
          <a:stretch>
            <a:fillRect/>
          </a:stretch>
        </p:blipFill>
        <p:spPr>
          <a:xfrm>
            <a:off x="4331783" y="1807642"/>
            <a:ext cx="2666490" cy="1052039"/>
          </a:xfrm>
          <a:prstGeom prst="rect">
            <a:avLst/>
          </a:prstGeom>
        </p:spPr>
      </p:pic>
      <p:pic>
        <p:nvPicPr>
          <p:cNvPr id="91" name="図 90">
            <a:extLst>
              <a:ext uri="{FF2B5EF4-FFF2-40B4-BE49-F238E27FC236}">
                <a16:creationId xmlns:a16="http://schemas.microsoft.com/office/drawing/2014/main" id="{865F5067-7E29-0045-15AE-12B264B5A9F7}"/>
              </a:ext>
            </a:extLst>
          </p:cNvPr>
          <p:cNvPicPr>
            <a:picLocks noChangeAspect="1"/>
          </p:cNvPicPr>
          <p:nvPr/>
        </p:nvPicPr>
        <p:blipFill>
          <a:blip r:embed="rId4"/>
          <a:stretch>
            <a:fillRect/>
          </a:stretch>
        </p:blipFill>
        <p:spPr>
          <a:xfrm>
            <a:off x="417161" y="1800538"/>
            <a:ext cx="1776295" cy="1227156"/>
          </a:xfrm>
          <a:prstGeom prst="rect">
            <a:avLst/>
          </a:prstGeom>
          <a:effectLst>
            <a:outerShdw blurRad="50800" dist="38100" dir="2700000" algn="tl" rotWithShape="0">
              <a:prstClr val="black">
                <a:alpha val="40000"/>
              </a:prstClr>
            </a:outerShdw>
          </a:effectLst>
        </p:spPr>
      </p:pic>
      <p:pic>
        <p:nvPicPr>
          <p:cNvPr id="93" name="図 92">
            <a:extLst>
              <a:ext uri="{FF2B5EF4-FFF2-40B4-BE49-F238E27FC236}">
                <a16:creationId xmlns:a16="http://schemas.microsoft.com/office/drawing/2014/main" id="{C3971D9C-80B7-657E-4666-EB284635B51C}"/>
              </a:ext>
            </a:extLst>
          </p:cNvPr>
          <p:cNvPicPr>
            <a:picLocks noChangeAspect="1"/>
          </p:cNvPicPr>
          <p:nvPr/>
        </p:nvPicPr>
        <p:blipFill>
          <a:blip r:embed="rId5"/>
          <a:stretch>
            <a:fillRect/>
          </a:stretch>
        </p:blipFill>
        <p:spPr>
          <a:xfrm>
            <a:off x="2623030" y="1800538"/>
            <a:ext cx="1571418" cy="1186327"/>
          </a:xfrm>
          <a:prstGeom prst="rect">
            <a:avLst/>
          </a:prstGeom>
          <a:effectLst>
            <a:outerShdw blurRad="50800" dist="38100" dir="2700000" algn="tl" rotWithShape="0">
              <a:prstClr val="black">
                <a:alpha val="40000"/>
              </a:prstClr>
            </a:outerShdw>
          </a:effectLst>
        </p:spPr>
      </p:pic>
      <p:sp>
        <p:nvSpPr>
          <p:cNvPr id="94" name="テキスト ボックス 93">
            <a:extLst>
              <a:ext uri="{FF2B5EF4-FFF2-40B4-BE49-F238E27FC236}">
                <a16:creationId xmlns:a16="http://schemas.microsoft.com/office/drawing/2014/main" id="{854FE6ED-4F8A-AB6C-4228-829DDB2078BE}"/>
              </a:ext>
            </a:extLst>
          </p:cNvPr>
          <p:cNvSpPr txBox="1"/>
          <p:nvPr/>
        </p:nvSpPr>
        <p:spPr>
          <a:xfrm>
            <a:off x="566024" y="3287180"/>
            <a:ext cx="1478566" cy="257370"/>
          </a:xfrm>
          <a:prstGeom prst="rect">
            <a:avLst/>
          </a:prstGeom>
          <a:noFill/>
          <a:ln>
            <a:solidFill>
              <a:schemeClr val="accent1"/>
            </a:solidFill>
          </a:ln>
        </p:spPr>
        <p:txBody>
          <a:bodyPr wrap="square" lIns="36000" tIns="36000" rIns="36000" bIns="36000" rtlCol="0">
            <a:spAutoFit/>
          </a:bodyPr>
          <a:lstStyle/>
          <a:p>
            <a:pPr defTabSz="457200" fontAlgn="base">
              <a:spcBef>
                <a:spcPct val="0"/>
              </a:spcBef>
              <a:spcAft>
                <a:spcPct val="0"/>
              </a:spcAft>
              <a:defRPr sz="1000"/>
            </a:pPr>
            <a:r>
              <a:rPr lang="ja-JP" altLang="en-US" sz="1200" b="1" dirty="0">
                <a:solidFill>
                  <a:srgbClr val="000000"/>
                </a:solidFill>
                <a:latin typeface="+mn-ea"/>
              </a:rPr>
              <a:t>コネクタ抜け注意</a:t>
            </a:r>
            <a:endParaRPr lang="en-US" altLang="ja-JP" sz="1200" b="1" dirty="0">
              <a:solidFill>
                <a:srgbClr val="000000"/>
              </a:solidFill>
              <a:latin typeface="+mn-ea"/>
            </a:endParaRPr>
          </a:p>
        </p:txBody>
      </p:sp>
      <p:cxnSp>
        <p:nvCxnSpPr>
          <p:cNvPr id="95" name="直線矢印コネクタ 94">
            <a:extLst>
              <a:ext uri="{FF2B5EF4-FFF2-40B4-BE49-F238E27FC236}">
                <a16:creationId xmlns:a16="http://schemas.microsoft.com/office/drawing/2014/main" id="{28509985-1545-95A3-39CF-6C548BF0CF5A}"/>
              </a:ext>
            </a:extLst>
          </p:cNvPr>
          <p:cNvCxnSpPr>
            <a:cxnSpLocks/>
          </p:cNvCxnSpPr>
          <p:nvPr/>
        </p:nvCxnSpPr>
        <p:spPr>
          <a:xfrm flipV="1">
            <a:off x="1117442" y="2632978"/>
            <a:ext cx="0" cy="60586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6" name="テキスト ボックス 95">
            <a:extLst>
              <a:ext uri="{FF2B5EF4-FFF2-40B4-BE49-F238E27FC236}">
                <a16:creationId xmlns:a16="http://schemas.microsoft.com/office/drawing/2014/main" id="{84E6C647-DEC8-C8AF-D619-F6B22F6A1735}"/>
              </a:ext>
            </a:extLst>
          </p:cNvPr>
          <p:cNvSpPr txBox="1"/>
          <p:nvPr/>
        </p:nvSpPr>
        <p:spPr>
          <a:xfrm>
            <a:off x="2519680" y="3262056"/>
            <a:ext cx="1824387" cy="257370"/>
          </a:xfrm>
          <a:prstGeom prst="rect">
            <a:avLst/>
          </a:prstGeom>
          <a:noFill/>
          <a:ln>
            <a:solidFill>
              <a:schemeClr val="accent1"/>
            </a:solidFill>
          </a:ln>
        </p:spPr>
        <p:txBody>
          <a:bodyPr wrap="square" lIns="36000" tIns="36000" rIns="36000" bIns="36000" rtlCol="0">
            <a:spAutoFit/>
          </a:bodyPr>
          <a:lstStyle/>
          <a:p>
            <a:pPr defTabSz="457200" fontAlgn="base">
              <a:spcBef>
                <a:spcPct val="0"/>
              </a:spcBef>
              <a:spcAft>
                <a:spcPct val="0"/>
              </a:spcAft>
              <a:defRPr sz="1000"/>
            </a:pPr>
            <a:r>
              <a:rPr lang="ja-JP" altLang="en-US" sz="1200" b="1" dirty="0">
                <a:solidFill>
                  <a:srgbClr val="000000"/>
                </a:solidFill>
                <a:latin typeface="+mn-ea"/>
              </a:rPr>
              <a:t>線材の本体カスレ無き事</a:t>
            </a:r>
            <a:endParaRPr lang="en-US" altLang="ja-JP" sz="1200" b="1" dirty="0">
              <a:solidFill>
                <a:srgbClr val="000000"/>
              </a:solidFill>
              <a:latin typeface="+mn-ea"/>
            </a:endParaRPr>
          </a:p>
        </p:txBody>
      </p:sp>
      <p:cxnSp>
        <p:nvCxnSpPr>
          <p:cNvPr id="97" name="直線矢印コネクタ 96">
            <a:extLst>
              <a:ext uri="{FF2B5EF4-FFF2-40B4-BE49-F238E27FC236}">
                <a16:creationId xmlns:a16="http://schemas.microsoft.com/office/drawing/2014/main" id="{D43CF54E-3073-6DC1-12EE-F15915F19EEE}"/>
              </a:ext>
            </a:extLst>
          </p:cNvPr>
          <p:cNvCxnSpPr>
            <a:cxnSpLocks/>
            <a:stCxn id="98" idx="0"/>
          </p:cNvCxnSpPr>
          <p:nvPr/>
        </p:nvCxnSpPr>
        <p:spPr>
          <a:xfrm flipV="1">
            <a:off x="5911747" y="2311971"/>
            <a:ext cx="624806" cy="86320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8" name="テキスト ボックス 97">
            <a:extLst>
              <a:ext uri="{FF2B5EF4-FFF2-40B4-BE49-F238E27FC236}">
                <a16:creationId xmlns:a16="http://schemas.microsoft.com/office/drawing/2014/main" id="{32AA9F71-4BF1-7C2C-0329-2A1E8A8AC639}"/>
              </a:ext>
            </a:extLst>
          </p:cNvPr>
          <p:cNvSpPr txBox="1"/>
          <p:nvPr/>
        </p:nvSpPr>
        <p:spPr>
          <a:xfrm>
            <a:off x="4825219" y="3175180"/>
            <a:ext cx="2173054" cy="257370"/>
          </a:xfrm>
          <a:prstGeom prst="rect">
            <a:avLst/>
          </a:prstGeom>
          <a:noFill/>
          <a:ln>
            <a:solidFill>
              <a:schemeClr val="accent1"/>
            </a:solidFill>
          </a:ln>
        </p:spPr>
        <p:txBody>
          <a:bodyPr wrap="square" lIns="36000" tIns="36000" rIns="36000" bIns="36000" rtlCol="0">
            <a:spAutoFit/>
          </a:bodyPr>
          <a:lstStyle/>
          <a:p>
            <a:pPr defTabSz="457200" fontAlgn="base">
              <a:spcBef>
                <a:spcPct val="0"/>
              </a:spcBef>
              <a:spcAft>
                <a:spcPct val="0"/>
              </a:spcAft>
              <a:defRPr sz="1000"/>
            </a:pPr>
            <a:r>
              <a:rPr lang="ja-JP" altLang="en-US" sz="1200" b="1" dirty="0">
                <a:solidFill>
                  <a:srgbClr val="000000"/>
                </a:solidFill>
                <a:latin typeface="+mn-ea"/>
              </a:rPr>
              <a:t>グロメットは外に向くように</a:t>
            </a:r>
            <a:endParaRPr lang="en-US" altLang="ja-JP" sz="1200" b="1" dirty="0">
              <a:solidFill>
                <a:srgbClr val="000000"/>
              </a:solidFill>
              <a:latin typeface="+mn-ea"/>
            </a:endParaRPr>
          </a:p>
        </p:txBody>
      </p:sp>
      <p:cxnSp>
        <p:nvCxnSpPr>
          <p:cNvPr id="99" name="直線矢印コネクタ 98">
            <a:extLst>
              <a:ext uri="{FF2B5EF4-FFF2-40B4-BE49-F238E27FC236}">
                <a16:creationId xmlns:a16="http://schemas.microsoft.com/office/drawing/2014/main" id="{20530C16-E952-EABA-CA36-5DAD02EB4F5E}"/>
              </a:ext>
            </a:extLst>
          </p:cNvPr>
          <p:cNvCxnSpPr>
            <a:cxnSpLocks/>
            <a:stCxn id="96" idx="0"/>
          </p:cNvCxnSpPr>
          <p:nvPr/>
        </p:nvCxnSpPr>
        <p:spPr>
          <a:xfrm flipV="1">
            <a:off x="3431875" y="2632978"/>
            <a:ext cx="324050" cy="62907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0" name="テキスト ボックス 99">
            <a:extLst>
              <a:ext uri="{FF2B5EF4-FFF2-40B4-BE49-F238E27FC236}">
                <a16:creationId xmlns:a16="http://schemas.microsoft.com/office/drawing/2014/main" id="{3470484D-7C00-7387-D469-C3232D9ED11D}"/>
              </a:ext>
            </a:extLst>
          </p:cNvPr>
          <p:cNvSpPr txBox="1"/>
          <p:nvPr/>
        </p:nvSpPr>
        <p:spPr>
          <a:xfrm>
            <a:off x="637185" y="1370697"/>
            <a:ext cx="1336243" cy="257369"/>
          </a:xfrm>
          <a:prstGeom prst="rect">
            <a:avLst/>
          </a:prstGeom>
          <a:noFill/>
          <a:ln>
            <a:solidFill>
              <a:schemeClr val="accent1"/>
            </a:solidFill>
          </a:ln>
        </p:spPr>
        <p:txBody>
          <a:bodyPr wrap="square" lIns="36000" tIns="36000" rIns="36000" bIns="36000" rtlCol="0">
            <a:spAutoFit/>
          </a:bodyPr>
          <a:lstStyle/>
          <a:p>
            <a:pPr algn="ctr" defTabSz="457200" fontAlgn="base">
              <a:spcBef>
                <a:spcPct val="0"/>
              </a:spcBef>
              <a:spcAft>
                <a:spcPct val="0"/>
              </a:spcAft>
              <a:defRPr sz="1000"/>
            </a:pPr>
            <a:r>
              <a:rPr lang="ja-JP" altLang="en-US" sz="1200" b="1" dirty="0">
                <a:solidFill>
                  <a:srgbClr val="000000"/>
                </a:solidFill>
                <a:latin typeface="+mn-ea"/>
              </a:rPr>
              <a:t>接触不良対策</a:t>
            </a:r>
            <a:endParaRPr lang="en-US" altLang="ja-JP" sz="1200" b="1" dirty="0">
              <a:solidFill>
                <a:srgbClr val="000000"/>
              </a:solidFill>
              <a:latin typeface="+mn-ea"/>
            </a:endParaRPr>
          </a:p>
        </p:txBody>
      </p:sp>
      <p:sp>
        <p:nvSpPr>
          <p:cNvPr id="101" name="テキスト ボックス 100">
            <a:extLst>
              <a:ext uri="{FF2B5EF4-FFF2-40B4-BE49-F238E27FC236}">
                <a16:creationId xmlns:a16="http://schemas.microsoft.com/office/drawing/2014/main" id="{55984CC0-2FE1-9F93-704E-185EA524E04C}"/>
              </a:ext>
            </a:extLst>
          </p:cNvPr>
          <p:cNvSpPr txBox="1"/>
          <p:nvPr/>
        </p:nvSpPr>
        <p:spPr>
          <a:xfrm>
            <a:off x="2646164" y="1381273"/>
            <a:ext cx="1571418" cy="257369"/>
          </a:xfrm>
          <a:prstGeom prst="rect">
            <a:avLst/>
          </a:prstGeom>
          <a:noFill/>
          <a:ln>
            <a:solidFill>
              <a:schemeClr val="accent1"/>
            </a:solidFill>
          </a:ln>
        </p:spPr>
        <p:txBody>
          <a:bodyPr wrap="square" lIns="36000" tIns="36000" rIns="36000" bIns="36000" rtlCol="0">
            <a:spAutoFit/>
          </a:bodyPr>
          <a:lstStyle/>
          <a:p>
            <a:pPr algn="ctr" defTabSz="457200" fontAlgn="base">
              <a:spcBef>
                <a:spcPct val="0"/>
              </a:spcBef>
              <a:spcAft>
                <a:spcPct val="0"/>
              </a:spcAft>
              <a:defRPr sz="1000"/>
            </a:pPr>
            <a:r>
              <a:rPr lang="en-US" altLang="ja-JP" sz="1200" b="1" dirty="0">
                <a:solidFill>
                  <a:srgbClr val="000000"/>
                </a:solidFill>
                <a:latin typeface="+mn-ea"/>
              </a:rPr>
              <a:t>PAN</a:t>
            </a:r>
            <a:r>
              <a:rPr lang="ja-JP" altLang="en-US" sz="1200" b="1" dirty="0">
                <a:solidFill>
                  <a:srgbClr val="000000"/>
                </a:solidFill>
                <a:latin typeface="+mn-ea"/>
              </a:rPr>
              <a:t>動作異常対策</a:t>
            </a:r>
            <a:endParaRPr lang="en-US" altLang="ja-JP" sz="1200" b="1" dirty="0">
              <a:solidFill>
                <a:srgbClr val="000000"/>
              </a:solidFill>
              <a:latin typeface="+mn-ea"/>
            </a:endParaRPr>
          </a:p>
        </p:txBody>
      </p:sp>
      <p:cxnSp>
        <p:nvCxnSpPr>
          <p:cNvPr id="102" name="直線矢印コネクタ 101">
            <a:extLst>
              <a:ext uri="{FF2B5EF4-FFF2-40B4-BE49-F238E27FC236}">
                <a16:creationId xmlns:a16="http://schemas.microsoft.com/office/drawing/2014/main" id="{B66F2AEA-217D-A622-A481-B49828D7C444}"/>
              </a:ext>
            </a:extLst>
          </p:cNvPr>
          <p:cNvCxnSpPr>
            <a:cxnSpLocks/>
            <a:stCxn id="96" idx="0"/>
          </p:cNvCxnSpPr>
          <p:nvPr/>
        </p:nvCxnSpPr>
        <p:spPr>
          <a:xfrm flipH="1" flipV="1">
            <a:off x="2903819" y="2632978"/>
            <a:ext cx="528056" cy="62907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3" name="テキスト ボックス 102">
            <a:extLst>
              <a:ext uri="{FF2B5EF4-FFF2-40B4-BE49-F238E27FC236}">
                <a16:creationId xmlns:a16="http://schemas.microsoft.com/office/drawing/2014/main" id="{501B0407-F468-EF9D-C573-C28EF35E2C04}"/>
              </a:ext>
            </a:extLst>
          </p:cNvPr>
          <p:cNvSpPr txBox="1"/>
          <p:nvPr/>
        </p:nvSpPr>
        <p:spPr>
          <a:xfrm>
            <a:off x="5263465" y="1380740"/>
            <a:ext cx="1334375" cy="257369"/>
          </a:xfrm>
          <a:prstGeom prst="rect">
            <a:avLst/>
          </a:prstGeom>
          <a:noFill/>
          <a:ln>
            <a:solidFill>
              <a:schemeClr val="accent1"/>
            </a:solidFill>
          </a:ln>
        </p:spPr>
        <p:txBody>
          <a:bodyPr wrap="square" lIns="36000" tIns="36000" rIns="36000" bIns="36000" rtlCol="0">
            <a:spAutoFit/>
          </a:bodyPr>
          <a:lstStyle/>
          <a:p>
            <a:pPr algn="ctr" defTabSz="457200" fontAlgn="base">
              <a:spcBef>
                <a:spcPct val="0"/>
              </a:spcBef>
              <a:spcAft>
                <a:spcPct val="0"/>
              </a:spcAft>
              <a:defRPr sz="1000"/>
            </a:pPr>
            <a:r>
              <a:rPr lang="ja-JP" altLang="en-US" sz="1200" b="1" dirty="0">
                <a:solidFill>
                  <a:srgbClr val="000000"/>
                </a:solidFill>
                <a:latin typeface="+mn-ea"/>
              </a:rPr>
              <a:t>浸水対策</a:t>
            </a:r>
            <a:endParaRPr lang="en-US" altLang="ja-JP" sz="1200" b="1" dirty="0">
              <a:solidFill>
                <a:srgbClr val="000000"/>
              </a:solidFill>
              <a:latin typeface="+mn-ea"/>
            </a:endParaRPr>
          </a:p>
        </p:txBody>
      </p:sp>
      <p:pic>
        <p:nvPicPr>
          <p:cNvPr id="107" name="図 106">
            <a:extLst>
              <a:ext uri="{FF2B5EF4-FFF2-40B4-BE49-F238E27FC236}">
                <a16:creationId xmlns:a16="http://schemas.microsoft.com/office/drawing/2014/main" id="{B631AD46-F687-76C6-7A8A-697C04365A55}"/>
              </a:ext>
            </a:extLst>
          </p:cNvPr>
          <p:cNvPicPr>
            <a:picLocks noChangeAspect="1"/>
          </p:cNvPicPr>
          <p:nvPr/>
        </p:nvPicPr>
        <p:blipFill>
          <a:blip r:embed="rId6"/>
          <a:stretch>
            <a:fillRect/>
          </a:stretch>
        </p:blipFill>
        <p:spPr>
          <a:xfrm>
            <a:off x="7561944" y="2006877"/>
            <a:ext cx="1248458" cy="108581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08" name="テキスト ボックス 107">
            <a:extLst>
              <a:ext uri="{FF2B5EF4-FFF2-40B4-BE49-F238E27FC236}">
                <a16:creationId xmlns:a16="http://schemas.microsoft.com/office/drawing/2014/main" id="{F4B226D4-6850-22AF-349A-52A433C9C141}"/>
              </a:ext>
            </a:extLst>
          </p:cNvPr>
          <p:cNvSpPr txBox="1"/>
          <p:nvPr/>
        </p:nvSpPr>
        <p:spPr>
          <a:xfrm>
            <a:off x="7267886" y="1550823"/>
            <a:ext cx="1940148" cy="257369"/>
          </a:xfrm>
          <a:prstGeom prst="rect">
            <a:avLst/>
          </a:prstGeom>
          <a:noFill/>
          <a:ln>
            <a:solidFill>
              <a:schemeClr val="accent1"/>
            </a:solidFill>
          </a:ln>
        </p:spPr>
        <p:txBody>
          <a:bodyPr wrap="square" lIns="36000" tIns="36000" rIns="36000" bIns="36000" rtlCol="0">
            <a:spAutoFit/>
          </a:bodyPr>
          <a:lstStyle/>
          <a:p>
            <a:pPr algn="ctr" defTabSz="457200" fontAlgn="base">
              <a:spcBef>
                <a:spcPct val="0"/>
              </a:spcBef>
              <a:spcAft>
                <a:spcPct val="0"/>
              </a:spcAft>
              <a:defRPr sz="1000"/>
            </a:pPr>
            <a:r>
              <a:rPr lang="ja-JP" altLang="en-US" sz="1200" b="1" dirty="0">
                <a:solidFill>
                  <a:srgbClr val="000000"/>
                </a:solidFill>
                <a:latin typeface="+mn-ea"/>
              </a:rPr>
              <a:t>使用しないコネクタあり</a:t>
            </a:r>
            <a:endParaRPr lang="en-US" altLang="ja-JP" sz="1200" b="1" dirty="0">
              <a:solidFill>
                <a:srgbClr val="000000"/>
              </a:solidFill>
              <a:latin typeface="+mn-ea"/>
            </a:endParaRPr>
          </a:p>
        </p:txBody>
      </p:sp>
      <p:pic>
        <p:nvPicPr>
          <p:cNvPr id="109" name="図 108">
            <a:extLst>
              <a:ext uri="{FF2B5EF4-FFF2-40B4-BE49-F238E27FC236}">
                <a16:creationId xmlns:a16="http://schemas.microsoft.com/office/drawing/2014/main" id="{438B9278-744D-996E-59CB-E168D0AEB00C}"/>
              </a:ext>
            </a:extLst>
          </p:cNvPr>
          <p:cNvPicPr>
            <a:picLocks noChangeAspect="1"/>
          </p:cNvPicPr>
          <p:nvPr/>
        </p:nvPicPr>
        <p:blipFill>
          <a:blip r:embed="rId3"/>
          <a:stretch>
            <a:fillRect/>
          </a:stretch>
        </p:blipFill>
        <p:spPr>
          <a:xfrm>
            <a:off x="11394255" y="1830829"/>
            <a:ext cx="2749945" cy="1084965"/>
          </a:xfrm>
          <a:prstGeom prst="rect">
            <a:avLst/>
          </a:prstGeom>
        </p:spPr>
      </p:pic>
      <p:cxnSp>
        <p:nvCxnSpPr>
          <p:cNvPr id="110" name="直線矢印コネクタ 109">
            <a:extLst>
              <a:ext uri="{FF2B5EF4-FFF2-40B4-BE49-F238E27FC236}">
                <a16:creationId xmlns:a16="http://schemas.microsoft.com/office/drawing/2014/main" id="{11AB87D4-3080-AE24-99DB-518B7FACFDF6}"/>
              </a:ext>
            </a:extLst>
          </p:cNvPr>
          <p:cNvCxnSpPr>
            <a:cxnSpLocks/>
            <a:stCxn id="111" idx="0"/>
          </p:cNvCxnSpPr>
          <p:nvPr/>
        </p:nvCxnSpPr>
        <p:spPr>
          <a:xfrm flipV="1">
            <a:off x="13007530" y="2428966"/>
            <a:ext cx="564058" cy="67459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1" name="テキスト ボックス 110">
            <a:extLst>
              <a:ext uri="{FF2B5EF4-FFF2-40B4-BE49-F238E27FC236}">
                <a16:creationId xmlns:a16="http://schemas.microsoft.com/office/drawing/2014/main" id="{1C41E27B-CFCC-3065-2AE3-78597E21D78F}"/>
              </a:ext>
            </a:extLst>
          </p:cNvPr>
          <p:cNvSpPr txBox="1"/>
          <p:nvPr/>
        </p:nvSpPr>
        <p:spPr>
          <a:xfrm>
            <a:off x="11961772" y="3103560"/>
            <a:ext cx="2091516" cy="257369"/>
          </a:xfrm>
          <a:prstGeom prst="rect">
            <a:avLst/>
          </a:prstGeom>
          <a:noFill/>
          <a:ln>
            <a:solidFill>
              <a:schemeClr val="accent1"/>
            </a:solidFill>
          </a:ln>
        </p:spPr>
        <p:txBody>
          <a:bodyPr wrap="square" lIns="36000" tIns="36000" rIns="36000" bIns="36000" rtlCol="0">
            <a:spAutoFit/>
          </a:bodyPr>
          <a:lstStyle/>
          <a:p>
            <a:pPr algn="ctr" defTabSz="457200" fontAlgn="base">
              <a:spcBef>
                <a:spcPct val="0"/>
              </a:spcBef>
              <a:spcAft>
                <a:spcPct val="0"/>
              </a:spcAft>
              <a:defRPr sz="1000"/>
            </a:pPr>
            <a:r>
              <a:rPr lang="ja-JP" altLang="en-US" sz="1200" b="1" dirty="0">
                <a:solidFill>
                  <a:srgbClr val="000000"/>
                </a:solidFill>
                <a:latin typeface="+mn-ea"/>
              </a:rPr>
              <a:t>グロメットは外に向くように</a:t>
            </a:r>
            <a:endParaRPr lang="en-US" altLang="ja-JP" sz="1200" b="1" dirty="0">
              <a:solidFill>
                <a:srgbClr val="000000"/>
              </a:solidFill>
              <a:latin typeface="+mn-ea"/>
            </a:endParaRPr>
          </a:p>
        </p:txBody>
      </p:sp>
      <p:sp>
        <p:nvSpPr>
          <p:cNvPr id="112" name="テキスト ボックス 111">
            <a:extLst>
              <a:ext uri="{FF2B5EF4-FFF2-40B4-BE49-F238E27FC236}">
                <a16:creationId xmlns:a16="http://schemas.microsoft.com/office/drawing/2014/main" id="{4F87D12D-171F-3902-1098-E20CA3CEB3A9}"/>
              </a:ext>
            </a:extLst>
          </p:cNvPr>
          <p:cNvSpPr txBox="1"/>
          <p:nvPr/>
        </p:nvSpPr>
        <p:spPr>
          <a:xfrm>
            <a:off x="12371067" y="1441564"/>
            <a:ext cx="1402476" cy="257369"/>
          </a:xfrm>
          <a:prstGeom prst="rect">
            <a:avLst/>
          </a:prstGeom>
          <a:noFill/>
          <a:ln>
            <a:solidFill>
              <a:schemeClr val="accent1"/>
            </a:solidFill>
          </a:ln>
        </p:spPr>
        <p:txBody>
          <a:bodyPr wrap="square" lIns="36000" tIns="36000" rIns="36000" bIns="36000" rtlCol="0">
            <a:spAutoFit/>
          </a:bodyPr>
          <a:lstStyle/>
          <a:p>
            <a:pPr algn="ctr" defTabSz="457200" fontAlgn="base">
              <a:spcBef>
                <a:spcPct val="0"/>
              </a:spcBef>
              <a:spcAft>
                <a:spcPct val="0"/>
              </a:spcAft>
              <a:defRPr sz="1000"/>
            </a:pPr>
            <a:r>
              <a:rPr lang="ja-JP" altLang="en-US" sz="1200" b="1" dirty="0">
                <a:solidFill>
                  <a:srgbClr val="000000"/>
                </a:solidFill>
                <a:latin typeface="+mn-ea"/>
              </a:rPr>
              <a:t>浸水対策</a:t>
            </a:r>
            <a:endParaRPr lang="en-US" altLang="ja-JP" sz="1200" b="1" dirty="0">
              <a:solidFill>
                <a:srgbClr val="000000"/>
              </a:solidFill>
              <a:latin typeface="+mn-ea"/>
            </a:endParaRPr>
          </a:p>
        </p:txBody>
      </p:sp>
      <p:pic>
        <p:nvPicPr>
          <p:cNvPr id="113" name="図 112">
            <a:extLst>
              <a:ext uri="{FF2B5EF4-FFF2-40B4-BE49-F238E27FC236}">
                <a16:creationId xmlns:a16="http://schemas.microsoft.com/office/drawing/2014/main" id="{766FE30A-9A68-2D13-044D-DC624E56A21E}"/>
              </a:ext>
            </a:extLst>
          </p:cNvPr>
          <p:cNvPicPr>
            <a:picLocks noChangeAspect="1"/>
          </p:cNvPicPr>
          <p:nvPr/>
        </p:nvPicPr>
        <p:blipFill rotWithShape="1">
          <a:blip r:embed="rId7"/>
          <a:srcRect l="26494" t="13524" r="1" b="6994"/>
          <a:stretch/>
        </p:blipFill>
        <p:spPr>
          <a:xfrm>
            <a:off x="9406888" y="1866750"/>
            <a:ext cx="2004740" cy="1650474"/>
          </a:xfrm>
          <a:prstGeom prst="rect">
            <a:avLst/>
          </a:prstGeom>
        </p:spPr>
      </p:pic>
      <p:sp>
        <p:nvSpPr>
          <p:cNvPr id="114" name="テキスト ボックス 113">
            <a:extLst>
              <a:ext uri="{FF2B5EF4-FFF2-40B4-BE49-F238E27FC236}">
                <a16:creationId xmlns:a16="http://schemas.microsoft.com/office/drawing/2014/main" id="{787E57F2-D187-2985-AD62-9548A3A7FD24}"/>
              </a:ext>
            </a:extLst>
          </p:cNvPr>
          <p:cNvSpPr txBox="1"/>
          <p:nvPr/>
        </p:nvSpPr>
        <p:spPr>
          <a:xfrm>
            <a:off x="9546206" y="1400851"/>
            <a:ext cx="1756369" cy="257369"/>
          </a:xfrm>
          <a:prstGeom prst="rect">
            <a:avLst/>
          </a:prstGeom>
          <a:noFill/>
          <a:ln>
            <a:solidFill>
              <a:schemeClr val="accent1"/>
            </a:solidFill>
          </a:ln>
        </p:spPr>
        <p:txBody>
          <a:bodyPr wrap="square" lIns="36000" tIns="36000" rIns="36000" bIns="36000" rtlCol="0">
            <a:spAutoFit/>
          </a:bodyPr>
          <a:lstStyle/>
          <a:p>
            <a:pPr algn="ctr" defTabSz="457200" fontAlgn="base">
              <a:spcBef>
                <a:spcPct val="0"/>
              </a:spcBef>
              <a:spcAft>
                <a:spcPct val="0"/>
              </a:spcAft>
              <a:defRPr sz="1000"/>
            </a:pPr>
            <a:r>
              <a:rPr lang="ja-JP" altLang="en-US" sz="1200" b="1" dirty="0">
                <a:solidFill>
                  <a:srgbClr val="000000"/>
                </a:solidFill>
                <a:latin typeface="+mn-ea"/>
              </a:rPr>
              <a:t>補助ワイヤー外しづらい</a:t>
            </a:r>
            <a:endParaRPr lang="en-US" altLang="ja-JP" sz="1200" b="1" dirty="0">
              <a:solidFill>
                <a:srgbClr val="000000"/>
              </a:solidFill>
              <a:latin typeface="+mn-ea"/>
            </a:endParaRPr>
          </a:p>
        </p:txBody>
      </p:sp>
      <p:pic>
        <p:nvPicPr>
          <p:cNvPr id="119" name="図 118">
            <a:extLst>
              <a:ext uri="{FF2B5EF4-FFF2-40B4-BE49-F238E27FC236}">
                <a16:creationId xmlns:a16="http://schemas.microsoft.com/office/drawing/2014/main" id="{4FE296EA-AA55-3B64-D73C-A524A2CC68B1}"/>
              </a:ext>
            </a:extLst>
          </p:cNvPr>
          <p:cNvPicPr>
            <a:picLocks noChangeAspect="1"/>
          </p:cNvPicPr>
          <p:nvPr/>
        </p:nvPicPr>
        <p:blipFill rotWithShape="1">
          <a:blip r:embed="rId7"/>
          <a:srcRect l="61099" t="17850" r="1" b="27891"/>
          <a:stretch/>
        </p:blipFill>
        <p:spPr>
          <a:xfrm>
            <a:off x="799531" y="5420600"/>
            <a:ext cx="1418123" cy="1506080"/>
          </a:xfrm>
          <a:prstGeom prst="rect">
            <a:avLst/>
          </a:prstGeom>
        </p:spPr>
      </p:pic>
      <p:sp>
        <p:nvSpPr>
          <p:cNvPr id="120" name="テキスト ボックス 119">
            <a:extLst>
              <a:ext uri="{FF2B5EF4-FFF2-40B4-BE49-F238E27FC236}">
                <a16:creationId xmlns:a16="http://schemas.microsoft.com/office/drawing/2014/main" id="{CDAC2259-ED27-28AC-116B-76B5AD7883F2}"/>
              </a:ext>
            </a:extLst>
          </p:cNvPr>
          <p:cNvSpPr txBox="1"/>
          <p:nvPr/>
        </p:nvSpPr>
        <p:spPr>
          <a:xfrm>
            <a:off x="637185" y="5193559"/>
            <a:ext cx="1933638" cy="257370"/>
          </a:xfrm>
          <a:prstGeom prst="rect">
            <a:avLst/>
          </a:prstGeom>
          <a:noFill/>
          <a:ln>
            <a:solidFill>
              <a:schemeClr val="accent1"/>
            </a:solidFill>
          </a:ln>
        </p:spPr>
        <p:txBody>
          <a:bodyPr wrap="square" lIns="36000" tIns="36000" rIns="36000" bIns="36000" rtlCol="0">
            <a:spAutoFit/>
          </a:bodyPr>
          <a:lstStyle/>
          <a:p>
            <a:pPr defTabSz="457200" fontAlgn="base">
              <a:spcBef>
                <a:spcPct val="0"/>
              </a:spcBef>
              <a:spcAft>
                <a:spcPct val="0"/>
              </a:spcAft>
              <a:defRPr sz="1000"/>
            </a:pPr>
            <a:r>
              <a:rPr lang="ja-JP" altLang="en-US" sz="1200" b="1" dirty="0">
                <a:solidFill>
                  <a:srgbClr val="000000"/>
                </a:solidFill>
                <a:latin typeface="+mn-ea"/>
              </a:rPr>
              <a:t>補助ワイヤー外しづらい</a:t>
            </a:r>
            <a:endParaRPr lang="en-US" altLang="ja-JP" sz="1200" b="1" dirty="0">
              <a:solidFill>
                <a:srgbClr val="000000"/>
              </a:solidFill>
              <a:latin typeface="+mn-ea"/>
            </a:endParaRPr>
          </a:p>
        </p:txBody>
      </p:sp>
      <p:pic>
        <p:nvPicPr>
          <p:cNvPr id="121" name="図 120">
            <a:extLst>
              <a:ext uri="{FF2B5EF4-FFF2-40B4-BE49-F238E27FC236}">
                <a16:creationId xmlns:a16="http://schemas.microsoft.com/office/drawing/2014/main" id="{3B5869F1-E5AC-3BA2-C10C-944258A0C580}"/>
              </a:ext>
            </a:extLst>
          </p:cNvPr>
          <p:cNvPicPr>
            <a:picLocks noChangeAspect="1"/>
          </p:cNvPicPr>
          <p:nvPr/>
        </p:nvPicPr>
        <p:blipFill>
          <a:blip r:embed="rId3"/>
          <a:stretch>
            <a:fillRect/>
          </a:stretch>
        </p:blipFill>
        <p:spPr>
          <a:xfrm>
            <a:off x="4097110" y="5378832"/>
            <a:ext cx="2933039" cy="1157203"/>
          </a:xfrm>
          <a:prstGeom prst="rect">
            <a:avLst/>
          </a:prstGeom>
        </p:spPr>
      </p:pic>
      <p:cxnSp>
        <p:nvCxnSpPr>
          <p:cNvPr id="122" name="直線矢印コネクタ 121">
            <a:extLst>
              <a:ext uri="{FF2B5EF4-FFF2-40B4-BE49-F238E27FC236}">
                <a16:creationId xmlns:a16="http://schemas.microsoft.com/office/drawing/2014/main" id="{22515034-4A0C-23EA-C867-E9B87BC189B8}"/>
              </a:ext>
            </a:extLst>
          </p:cNvPr>
          <p:cNvCxnSpPr>
            <a:cxnSpLocks/>
            <a:stCxn id="123" idx="0"/>
          </p:cNvCxnSpPr>
          <p:nvPr/>
        </p:nvCxnSpPr>
        <p:spPr>
          <a:xfrm flipV="1">
            <a:off x="5933930" y="6017999"/>
            <a:ext cx="602623" cy="88384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3" name="テキスト ボックス 122">
            <a:extLst>
              <a:ext uri="{FF2B5EF4-FFF2-40B4-BE49-F238E27FC236}">
                <a16:creationId xmlns:a16="http://schemas.microsoft.com/office/drawing/2014/main" id="{CD158916-9A19-27DB-6D72-789EE6996887}"/>
              </a:ext>
            </a:extLst>
          </p:cNvPr>
          <p:cNvSpPr txBox="1"/>
          <p:nvPr/>
        </p:nvSpPr>
        <p:spPr>
          <a:xfrm>
            <a:off x="4837710" y="6901846"/>
            <a:ext cx="2192439" cy="257370"/>
          </a:xfrm>
          <a:prstGeom prst="rect">
            <a:avLst/>
          </a:prstGeom>
          <a:noFill/>
          <a:ln>
            <a:solidFill>
              <a:schemeClr val="accent1"/>
            </a:solidFill>
          </a:ln>
        </p:spPr>
        <p:txBody>
          <a:bodyPr wrap="square" lIns="36000" tIns="36000" rIns="36000" bIns="36000" rtlCol="0">
            <a:spAutoFit/>
          </a:bodyPr>
          <a:lstStyle/>
          <a:p>
            <a:pPr defTabSz="457200" fontAlgn="base">
              <a:spcBef>
                <a:spcPct val="0"/>
              </a:spcBef>
              <a:spcAft>
                <a:spcPct val="0"/>
              </a:spcAft>
              <a:defRPr sz="1000"/>
            </a:pPr>
            <a:r>
              <a:rPr lang="ja-JP" altLang="en-US" sz="1200" b="1" dirty="0">
                <a:solidFill>
                  <a:srgbClr val="000000"/>
                </a:solidFill>
                <a:latin typeface="+mn-ea"/>
              </a:rPr>
              <a:t>グロメットは外に向くように</a:t>
            </a:r>
            <a:endParaRPr lang="en-US" altLang="ja-JP" sz="1200" b="1" dirty="0">
              <a:solidFill>
                <a:srgbClr val="000000"/>
              </a:solidFill>
              <a:latin typeface="+mn-ea"/>
            </a:endParaRPr>
          </a:p>
        </p:txBody>
      </p:sp>
      <p:sp>
        <p:nvSpPr>
          <p:cNvPr id="124" name="テキスト ボックス 123">
            <a:extLst>
              <a:ext uri="{FF2B5EF4-FFF2-40B4-BE49-F238E27FC236}">
                <a16:creationId xmlns:a16="http://schemas.microsoft.com/office/drawing/2014/main" id="{49B0B465-08AA-DCF8-75EA-9B103F11603A}"/>
              </a:ext>
            </a:extLst>
          </p:cNvPr>
          <p:cNvSpPr txBox="1"/>
          <p:nvPr/>
        </p:nvSpPr>
        <p:spPr>
          <a:xfrm>
            <a:off x="5233193" y="5039386"/>
            <a:ext cx="1495854" cy="257370"/>
          </a:xfrm>
          <a:prstGeom prst="rect">
            <a:avLst/>
          </a:prstGeom>
          <a:noFill/>
          <a:ln>
            <a:solidFill>
              <a:schemeClr val="accent1"/>
            </a:solidFill>
          </a:ln>
        </p:spPr>
        <p:txBody>
          <a:bodyPr wrap="square" lIns="36000" tIns="36000" rIns="36000" bIns="36000" rtlCol="0">
            <a:spAutoFit/>
          </a:bodyPr>
          <a:lstStyle/>
          <a:p>
            <a:pPr algn="ctr" defTabSz="457200" fontAlgn="base">
              <a:spcBef>
                <a:spcPct val="0"/>
              </a:spcBef>
              <a:spcAft>
                <a:spcPct val="0"/>
              </a:spcAft>
              <a:defRPr sz="1000"/>
            </a:pPr>
            <a:r>
              <a:rPr lang="ja-JP" altLang="en-US" sz="1200" b="1" dirty="0">
                <a:solidFill>
                  <a:srgbClr val="000000"/>
                </a:solidFill>
                <a:latin typeface="+mn-ea"/>
              </a:rPr>
              <a:t>浸水対策</a:t>
            </a:r>
            <a:endParaRPr lang="en-US" altLang="ja-JP" sz="1200" b="1" dirty="0">
              <a:solidFill>
                <a:srgbClr val="000000"/>
              </a:solidFill>
              <a:latin typeface="+mn-ea"/>
            </a:endParaRPr>
          </a:p>
        </p:txBody>
      </p:sp>
      <p:pic>
        <p:nvPicPr>
          <p:cNvPr id="128" name="図 127">
            <a:extLst>
              <a:ext uri="{FF2B5EF4-FFF2-40B4-BE49-F238E27FC236}">
                <a16:creationId xmlns:a16="http://schemas.microsoft.com/office/drawing/2014/main" id="{6A73DCC1-9D18-8A58-2B6B-33681DB034EB}"/>
              </a:ext>
            </a:extLst>
          </p:cNvPr>
          <p:cNvPicPr>
            <a:picLocks noChangeAspect="1"/>
          </p:cNvPicPr>
          <p:nvPr/>
        </p:nvPicPr>
        <p:blipFill>
          <a:blip r:embed="rId3"/>
          <a:stretch>
            <a:fillRect/>
          </a:stretch>
        </p:blipFill>
        <p:spPr>
          <a:xfrm>
            <a:off x="11211161" y="5378832"/>
            <a:ext cx="2933039" cy="1157203"/>
          </a:xfrm>
          <a:prstGeom prst="rect">
            <a:avLst/>
          </a:prstGeom>
        </p:spPr>
      </p:pic>
      <p:cxnSp>
        <p:nvCxnSpPr>
          <p:cNvPr id="129" name="直線矢印コネクタ 128">
            <a:extLst>
              <a:ext uri="{FF2B5EF4-FFF2-40B4-BE49-F238E27FC236}">
                <a16:creationId xmlns:a16="http://schemas.microsoft.com/office/drawing/2014/main" id="{B0A326CD-46F9-499F-6207-10D06BFB3BFB}"/>
              </a:ext>
            </a:extLst>
          </p:cNvPr>
          <p:cNvCxnSpPr>
            <a:cxnSpLocks/>
            <a:stCxn id="130" idx="0"/>
          </p:cNvCxnSpPr>
          <p:nvPr/>
        </p:nvCxnSpPr>
        <p:spPr>
          <a:xfrm flipV="1">
            <a:off x="13047981" y="6017999"/>
            <a:ext cx="602623" cy="88384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0" name="テキスト ボックス 129">
            <a:extLst>
              <a:ext uri="{FF2B5EF4-FFF2-40B4-BE49-F238E27FC236}">
                <a16:creationId xmlns:a16="http://schemas.microsoft.com/office/drawing/2014/main" id="{AC933FA4-42E6-16AF-7883-2121D5A02D59}"/>
              </a:ext>
            </a:extLst>
          </p:cNvPr>
          <p:cNvSpPr txBox="1"/>
          <p:nvPr/>
        </p:nvSpPr>
        <p:spPr>
          <a:xfrm>
            <a:off x="11951761" y="6901846"/>
            <a:ext cx="2192439" cy="257370"/>
          </a:xfrm>
          <a:prstGeom prst="rect">
            <a:avLst/>
          </a:prstGeom>
          <a:noFill/>
          <a:ln>
            <a:solidFill>
              <a:schemeClr val="accent1"/>
            </a:solidFill>
          </a:ln>
        </p:spPr>
        <p:txBody>
          <a:bodyPr wrap="square" lIns="36000" tIns="36000" rIns="36000" bIns="36000" rtlCol="0">
            <a:spAutoFit/>
          </a:bodyPr>
          <a:lstStyle/>
          <a:p>
            <a:pPr defTabSz="457200" fontAlgn="base">
              <a:spcBef>
                <a:spcPct val="0"/>
              </a:spcBef>
              <a:spcAft>
                <a:spcPct val="0"/>
              </a:spcAft>
              <a:defRPr sz="1000"/>
            </a:pPr>
            <a:r>
              <a:rPr lang="ja-JP" altLang="en-US" sz="1200" b="1" dirty="0">
                <a:solidFill>
                  <a:srgbClr val="000000"/>
                </a:solidFill>
                <a:latin typeface="+mn-ea"/>
              </a:rPr>
              <a:t>グロメットは外に向くように</a:t>
            </a:r>
            <a:endParaRPr lang="en-US" altLang="ja-JP" sz="1200" b="1" dirty="0">
              <a:solidFill>
                <a:srgbClr val="000000"/>
              </a:solidFill>
              <a:latin typeface="+mn-ea"/>
            </a:endParaRPr>
          </a:p>
        </p:txBody>
      </p:sp>
      <p:sp>
        <p:nvSpPr>
          <p:cNvPr id="131" name="テキスト ボックス 130">
            <a:extLst>
              <a:ext uri="{FF2B5EF4-FFF2-40B4-BE49-F238E27FC236}">
                <a16:creationId xmlns:a16="http://schemas.microsoft.com/office/drawing/2014/main" id="{B5B75C52-E315-EC42-D9CF-AB427AC20075}"/>
              </a:ext>
            </a:extLst>
          </p:cNvPr>
          <p:cNvSpPr txBox="1"/>
          <p:nvPr/>
        </p:nvSpPr>
        <p:spPr>
          <a:xfrm>
            <a:off x="12347244" y="5039386"/>
            <a:ext cx="1495854" cy="257370"/>
          </a:xfrm>
          <a:prstGeom prst="rect">
            <a:avLst/>
          </a:prstGeom>
          <a:noFill/>
          <a:ln>
            <a:solidFill>
              <a:schemeClr val="accent1"/>
            </a:solidFill>
          </a:ln>
        </p:spPr>
        <p:txBody>
          <a:bodyPr wrap="square" lIns="36000" tIns="36000" rIns="36000" bIns="36000" rtlCol="0">
            <a:spAutoFit/>
          </a:bodyPr>
          <a:lstStyle/>
          <a:p>
            <a:pPr algn="ctr" defTabSz="457200" fontAlgn="base">
              <a:spcBef>
                <a:spcPct val="0"/>
              </a:spcBef>
              <a:spcAft>
                <a:spcPct val="0"/>
              </a:spcAft>
              <a:defRPr sz="1000"/>
            </a:pPr>
            <a:r>
              <a:rPr lang="ja-JP" altLang="en-US" sz="1200" b="1" dirty="0">
                <a:solidFill>
                  <a:srgbClr val="000000"/>
                </a:solidFill>
                <a:latin typeface="+mn-ea"/>
              </a:rPr>
              <a:t>浸水対策</a:t>
            </a:r>
            <a:endParaRPr lang="en-US" altLang="ja-JP" sz="1200" b="1" dirty="0">
              <a:solidFill>
                <a:srgbClr val="000000"/>
              </a:solidFill>
              <a:latin typeface="+mn-ea"/>
            </a:endParaRPr>
          </a:p>
        </p:txBody>
      </p:sp>
      <p:grpSp>
        <p:nvGrpSpPr>
          <p:cNvPr id="134" name="グループ化 133">
            <a:extLst>
              <a:ext uri="{FF2B5EF4-FFF2-40B4-BE49-F238E27FC236}">
                <a16:creationId xmlns:a16="http://schemas.microsoft.com/office/drawing/2014/main" id="{C27B6A16-E22A-8043-2885-AF0D28D23F11}"/>
              </a:ext>
            </a:extLst>
          </p:cNvPr>
          <p:cNvGrpSpPr/>
          <p:nvPr/>
        </p:nvGrpSpPr>
        <p:grpSpPr>
          <a:xfrm>
            <a:off x="7795347" y="5155924"/>
            <a:ext cx="1953983" cy="1991301"/>
            <a:chOff x="7926924" y="5283138"/>
            <a:chExt cx="1243756" cy="1267510"/>
          </a:xfrm>
        </p:grpSpPr>
        <p:pic>
          <p:nvPicPr>
            <p:cNvPr id="132" name="図 131">
              <a:extLst>
                <a:ext uri="{FF2B5EF4-FFF2-40B4-BE49-F238E27FC236}">
                  <a16:creationId xmlns:a16="http://schemas.microsoft.com/office/drawing/2014/main" id="{4B8C8671-945F-43AB-3434-8DDF68E8AFCB}"/>
                </a:ext>
              </a:extLst>
            </p:cNvPr>
            <p:cNvPicPr>
              <a:picLocks noChangeAspect="1"/>
            </p:cNvPicPr>
            <p:nvPr/>
          </p:nvPicPr>
          <p:blipFill>
            <a:blip r:embed="rId8"/>
            <a:stretch>
              <a:fillRect/>
            </a:stretch>
          </p:blipFill>
          <p:spPr>
            <a:xfrm>
              <a:off x="8000612" y="5492507"/>
              <a:ext cx="1139018" cy="1058141"/>
            </a:xfrm>
            <a:prstGeom prst="rect">
              <a:avLst/>
            </a:prstGeom>
            <a:effectLst>
              <a:outerShdw blurRad="50800" dist="38100" dir="2700000" algn="tl" rotWithShape="0">
                <a:prstClr val="black">
                  <a:alpha val="40000"/>
                </a:prstClr>
              </a:outerShdw>
            </a:effectLst>
          </p:spPr>
        </p:pic>
        <p:sp>
          <p:nvSpPr>
            <p:cNvPr id="133" name="テキスト ボックス 132">
              <a:extLst>
                <a:ext uri="{FF2B5EF4-FFF2-40B4-BE49-F238E27FC236}">
                  <a16:creationId xmlns:a16="http://schemas.microsoft.com/office/drawing/2014/main" id="{C45B765E-C406-CDB6-5441-021ABAE319FF}"/>
                </a:ext>
              </a:extLst>
            </p:cNvPr>
            <p:cNvSpPr txBox="1"/>
            <p:nvPr/>
          </p:nvSpPr>
          <p:spPr>
            <a:xfrm>
              <a:off x="7926924" y="5283138"/>
              <a:ext cx="1243756" cy="163821"/>
            </a:xfrm>
            <a:prstGeom prst="rect">
              <a:avLst/>
            </a:prstGeom>
            <a:noFill/>
            <a:ln>
              <a:solidFill>
                <a:schemeClr val="accent1"/>
              </a:solidFill>
            </a:ln>
          </p:spPr>
          <p:txBody>
            <a:bodyPr wrap="square" lIns="36000" tIns="36000" rIns="36000" bIns="36000" rtlCol="0">
              <a:spAutoFit/>
            </a:bodyPr>
            <a:lstStyle/>
            <a:p>
              <a:pPr algn="ctr" defTabSz="457200" fontAlgn="base">
                <a:spcBef>
                  <a:spcPct val="0"/>
                </a:spcBef>
                <a:spcAft>
                  <a:spcPct val="0"/>
                </a:spcAft>
                <a:defRPr sz="1000"/>
              </a:pPr>
              <a:r>
                <a:rPr lang="ja-JP" altLang="en-US" sz="1200" b="1" dirty="0">
                  <a:solidFill>
                    <a:srgbClr val="000000"/>
                  </a:solidFill>
                  <a:latin typeface="+mn-ea"/>
                </a:rPr>
                <a:t>グロメットカバーねじ止め</a:t>
              </a:r>
              <a:endParaRPr lang="en-US" altLang="ja-JP" sz="1200" b="1" dirty="0">
                <a:solidFill>
                  <a:srgbClr val="000000"/>
                </a:solidFill>
                <a:latin typeface="+mn-ea"/>
              </a:endParaRPr>
            </a:p>
          </p:txBody>
        </p:sp>
      </p:grpSp>
    </p:spTree>
    <p:extLst>
      <p:ext uri="{BB962C8B-B14F-4D97-AF65-F5344CB8AC3E}">
        <p14:creationId xmlns:p14="http://schemas.microsoft.com/office/powerpoint/2010/main" val="2107538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266A7B95-E39E-E513-5FBD-BEFB80E09D15}"/>
              </a:ext>
            </a:extLst>
          </p:cNvPr>
          <p:cNvSpPr txBox="1"/>
          <p:nvPr/>
        </p:nvSpPr>
        <p:spPr>
          <a:xfrm>
            <a:off x="499459" y="753605"/>
            <a:ext cx="6202447" cy="6526649"/>
          </a:xfrm>
          <a:prstGeom prst="rect">
            <a:avLst/>
          </a:prstGeom>
          <a:noFill/>
        </p:spPr>
        <p:txBody>
          <a:bodyPr wrap="square" lIns="36000" tIns="36000" rIns="36000" bIns="36000" rtlCol="0">
            <a:spAutoFit/>
          </a:bodyPr>
          <a:lstStyle/>
          <a:p>
            <a:pPr defTabSz="457200" fontAlgn="base">
              <a:lnSpc>
                <a:spcPct val="120000"/>
              </a:lnSpc>
              <a:spcBef>
                <a:spcPct val="0"/>
              </a:spcBef>
              <a:spcAft>
                <a:spcPct val="0"/>
              </a:spcAft>
              <a:defRPr sz="1000"/>
            </a:pPr>
            <a:r>
              <a:rPr lang="ja-JP" altLang="en-US" sz="1800" b="1" dirty="0">
                <a:solidFill>
                  <a:srgbClr val="000000"/>
                </a:solidFill>
                <a:latin typeface="+mn-ea"/>
              </a:rPr>
              <a:t>■</a:t>
            </a:r>
            <a:r>
              <a:rPr lang="en-US" altLang="ja-JP" sz="1800" b="1" dirty="0">
                <a:solidFill>
                  <a:srgbClr val="000000"/>
                </a:solidFill>
                <a:latin typeface="+mn-ea"/>
              </a:rPr>
              <a:t>SIM</a:t>
            </a:r>
            <a:r>
              <a:rPr lang="ja-JP" altLang="en-US" sz="1800" b="1" dirty="0">
                <a:solidFill>
                  <a:srgbClr val="000000"/>
                </a:solidFill>
                <a:latin typeface="+mn-ea"/>
              </a:rPr>
              <a:t>の挿入</a:t>
            </a:r>
            <a:endParaRPr lang="en-US" altLang="ja-JP" sz="1800" b="1" dirty="0">
              <a:solidFill>
                <a:srgbClr val="0070C0"/>
              </a:solidFill>
              <a:latin typeface="+mn-ea"/>
            </a:endParaRPr>
          </a:p>
          <a:p>
            <a:pPr defTabSz="457200" fontAlgn="base">
              <a:lnSpc>
                <a:spcPct val="120000"/>
              </a:lnSpc>
              <a:spcBef>
                <a:spcPct val="0"/>
              </a:spcBef>
              <a:spcAft>
                <a:spcPct val="0"/>
              </a:spcAft>
              <a:defRPr sz="1000"/>
            </a:pPr>
            <a:r>
              <a:rPr lang="ja-JP" altLang="en-US" sz="1600" b="1" dirty="0">
                <a:solidFill>
                  <a:srgbClr val="000000"/>
                </a:solidFill>
                <a:latin typeface="+mn-ea"/>
              </a:rPr>
              <a:t>　・方向注意</a:t>
            </a:r>
            <a:endParaRPr lang="en-US" altLang="ja-JP" sz="1600" b="1" dirty="0">
              <a:solidFill>
                <a:srgbClr val="000000"/>
              </a:solidFill>
              <a:latin typeface="+mn-ea"/>
            </a:endParaRPr>
          </a:p>
          <a:p>
            <a:pPr defTabSz="457200" fontAlgn="base">
              <a:lnSpc>
                <a:spcPct val="120000"/>
              </a:lnSpc>
              <a:spcBef>
                <a:spcPct val="0"/>
              </a:spcBef>
              <a:spcAft>
                <a:spcPct val="0"/>
              </a:spcAft>
              <a:defRPr sz="1000"/>
            </a:pPr>
            <a:r>
              <a:rPr lang="ja-JP" altLang="en-US" sz="1600" b="1" dirty="0">
                <a:solidFill>
                  <a:srgbClr val="000000"/>
                </a:solidFill>
                <a:latin typeface="+mn-ea"/>
              </a:rPr>
              <a:t>　・電源</a:t>
            </a:r>
            <a:r>
              <a:rPr lang="en-US" altLang="ja-JP" sz="1600" b="1" dirty="0">
                <a:solidFill>
                  <a:srgbClr val="000000"/>
                </a:solidFill>
                <a:latin typeface="+mn-ea"/>
              </a:rPr>
              <a:t>OFF</a:t>
            </a:r>
            <a:r>
              <a:rPr lang="ja-JP" altLang="en-US" sz="1600" b="1" dirty="0">
                <a:solidFill>
                  <a:srgbClr val="000000"/>
                </a:solidFill>
                <a:latin typeface="+mn-ea"/>
              </a:rPr>
              <a:t>で実施</a:t>
            </a:r>
            <a:endParaRPr lang="en-US" altLang="ja-JP" sz="1600" b="1" dirty="0">
              <a:solidFill>
                <a:srgbClr val="000000"/>
              </a:solidFill>
              <a:latin typeface="+mn-ea"/>
            </a:endParaRPr>
          </a:p>
          <a:p>
            <a:pPr defTabSz="457200" fontAlgn="base">
              <a:lnSpc>
                <a:spcPct val="120000"/>
              </a:lnSpc>
              <a:spcBef>
                <a:spcPct val="0"/>
              </a:spcBef>
              <a:spcAft>
                <a:spcPct val="0"/>
              </a:spcAft>
              <a:defRPr sz="1000"/>
            </a:pPr>
            <a:r>
              <a:rPr lang="ja-JP" altLang="en-US" sz="1600" b="1" dirty="0">
                <a:solidFill>
                  <a:srgbClr val="000000"/>
                </a:solidFill>
                <a:latin typeface="+mn-ea"/>
              </a:rPr>
              <a:t>　・蓋閉め→開けで</a:t>
            </a:r>
            <a:r>
              <a:rPr lang="en-US" altLang="ja-JP" sz="1600" b="1" dirty="0">
                <a:solidFill>
                  <a:srgbClr val="000000"/>
                </a:solidFill>
                <a:latin typeface="+mn-ea"/>
              </a:rPr>
              <a:t>SIM</a:t>
            </a:r>
            <a:r>
              <a:rPr lang="ja-JP" altLang="en-US" sz="1600" b="1" dirty="0">
                <a:solidFill>
                  <a:srgbClr val="000000"/>
                </a:solidFill>
                <a:latin typeface="+mn-ea"/>
              </a:rPr>
              <a:t>が</a:t>
            </a:r>
            <a:endParaRPr lang="en-US" altLang="ja-JP" sz="1600" b="1" dirty="0">
              <a:solidFill>
                <a:srgbClr val="000000"/>
              </a:solidFill>
              <a:latin typeface="+mn-ea"/>
            </a:endParaRPr>
          </a:p>
          <a:p>
            <a:pPr defTabSz="457200" fontAlgn="base">
              <a:lnSpc>
                <a:spcPct val="120000"/>
              </a:lnSpc>
              <a:spcBef>
                <a:spcPct val="0"/>
              </a:spcBef>
              <a:spcAft>
                <a:spcPct val="0"/>
              </a:spcAft>
              <a:defRPr sz="1000"/>
            </a:pPr>
            <a:r>
              <a:rPr lang="ja-JP" altLang="en-US" sz="1600" b="1" dirty="0">
                <a:solidFill>
                  <a:srgbClr val="000000"/>
                </a:solidFill>
                <a:latin typeface="+mn-ea"/>
              </a:rPr>
              <a:t>　　出てしまうので最後に閉める</a:t>
            </a:r>
            <a:endParaRPr lang="en-US" altLang="ja-JP" sz="1600" b="1" dirty="0">
              <a:solidFill>
                <a:srgbClr val="000000"/>
              </a:solidFill>
              <a:latin typeface="+mn-ea"/>
            </a:endParaRPr>
          </a:p>
          <a:p>
            <a:pPr defTabSz="457200" fontAlgn="base">
              <a:lnSpc>
                <a:spcPct val="120000"/>
              </a:lnSpc>
              <a:spcBef>
                <a:spcPct val="0"/>
              </a:spcBef>
              <a:spcAft>
                <a:spcPct val="0"/>
              </a:spcAft>
              <a:defRPr sz="1000"/>
            </a:pPr>
            <a:endParaRPr lang="en-US" altLang="ja-JP" sz="1100" b="1" dirty="0">
              <a:solidFill>
                <a:srgbClr val="000000"/>
              </a:solidFill>
              <a:latin typeface="+mn-ea"/>
            </a:endParaRPr>
          </a:p>
          <a:p>
            <a:pPr defTabSz="457200" fontAlgn="base">
              <a:lnSpc>
                <a:spcPct val="120000"/>
              </a:lnSpc>
              <a:spcBef>
                <a:spcPct val="0"/>
              </a:spcBef>
              <a:spcAft>
                <a:spcPct val="0"/>
              </a:spcAft>
              <a:defRPr sz="1000"/>
            </a:pPr>
            <a:r>
              <a:rPr lang="ja-JP" altLang="en-US" sz="1800" b="1" dirty="0">
                <a:solidFill>
                  <a:srgbClr val="000000"/>
                </a:solidFill>
                <a:latin typeface="+mn-ea"/>
              </a:rPr>
              <a:t>■</a:t>
            </a:r>
            <a:r>
              <a:rPr lang="en-US" altLang="ja-JP" sz="1800" b="1" dirty="0">
                <a:solidFill>
                  <a:srgbClr val="000000"/>
                </a:solidFill>
                <a:latin typeface="+mn-ea"/>
              </a:rPr>
              <a:t>USB/LAN</a:t>
            </a:r>
            <a:r>
              <a:rPr lang="ja-JP" altLang="en-US" sz="1800" b="1" dirty="0">
                <a:solidFill>
                  <a:srgbClr val="000000"/>
                </a:solidFill>
                <a:latin typeface="+mn-ea"/>
              </a:rPr>
              <a:t>変換と</a:t>
            </a:r>
            <a:r>
              <a:rPr lang="en-US" altLang="ja-JP" sz="1800" b="1" dirty="0">
                <a:solidFill>
                  <a:srgbClr val="000000"/>
                </a:solidFill>
                <a:latin typeface="+mn-ea"/>
              </a:rPr>
              <a:t>PC</a:t>
            </a:r>
            <a:r>
              <a:rPr lang="ja-JP" altLang="en-US" sz="1800" b="1" dirty="0">
                <a:solidFill>
                  <a:srgbClr val="000000"/>
                </a:solidFill>
                <a:latin typeface="+mn-ea"/>
              </a:rPr>
              <a:t>接続</a:t>
            </a:r>
            <a:endParaRPr lang="en-US" altLang="ja-JP" sz="1800" b="1" dirty="0">
              <a:solidFill>
                <a:srgbClr val="000000"/>
              </a:solidFill>
              <a:latin typeface="+mn-ea"/>
            </a:endParaRPr>
          </a:p>
          <a:p>
            <a:pPr defTabSz="457200" fontAlgn="base">
              <a:lnSpc>
                <a:spcPct val="120000"/>
              </a:lnSpc>
              <a:spcBef>
                <a:spcPct val="0"/>
              </a:spcBef>
              <a:spcAft>
                <a:spcPct val="0"/>
              </a:spcAft>
              <a:defRPr sz="1000"/>
            </a:pPr>
            <a:r>
              <a:rPr lang="ja-JP" altLang="en-US" sz="1050" b="1" dirty="0">
                <a:solidFill>
                  <a:srgbClr val="000000"/>
                </a:solidFill>
                <a:latin typeface="+mn-ea"/>
              </a:rPr>
              <a:t>　</a:t>
            </a:r>
            <a:r>
              <a:rPr lang="en-US" altLang="ja-JP" sz="1600" b="1" dirty="0">
                <a:solidFill>
                  <a:srgbClr val="FF0000"/>
                </a:solidFill>
                <a:latin typeface="+mn-ea"/>
              </a:rPr>
              <a:t>【</a:t>
            </a:r>
            <a:r>
              <a:rPr lang="ja-JP" altLang="en-US" sz="1600" b="1" dirty="0">
                <a:solidFill>
                  <a:srgbClr val="FF0000"/>
                </a:solidFill>
                <a:latin typeface="+mn-ea"/>
              </a:rPr>
              <a:t>重要</a:t>
            </a:r>
            <a:r>
              <a:rPr lang="en-US" altLang="ja-JP" sz="1600" b="1" dirty="0">
                <a:solidFill>
                  <a:srgbClr val="FF0000"/>
                </a:solidFill>
                <a:latin typeface="+mn-ea"/>
              </a:rPr>
              <a:t>】</a:t>
            </a:r>
            <a:r>
              <a:rPr lang="ja-JP" altLang="en-US" sz="1600" b="1" dirty="0">
                <a:solidFill>
                  <a:srgbClr val="FF0000"/>
                </a:solidFill>
                <a:latin typeface="+mn-ea"/>
              </a:rPr>
              <a:t>　カメラの再起動が必要です</a:t>
            </a:r>
            <a:endParaRPr lang="en-US" altLang="ja-JP" sz="1600" b="1" dirty="0">
              <a:solidFill>
                <a:srgbClr val="FF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r>
              <a:rPr lang="ja-JP" altLang="en-US" sz="1800" b="1" dirty="0">
                <a:solidFill>
                  <a:srgbClr val="000000"/>
                </a:solidFill>
                <a:latin typeface="+mn-ea"/>
              </a:rPr>
              <a:t>■電源ケーブル接続</a:t>
            </a:r>
            <a:endParaRPr lang="en-US" altLang="ja-JP" sz="1800" b="1" dirty="0">
              <a:solidFill>
                <a:srgbClr val="000000"/>
              </a:solidFill>
              <a:latin typeface="+mn-ea"/>
            </a:endParaRPr>
          </a:p>
          <a:p>
            <a:pPr defTabSz="457200" fontAlgn="base">
              <a:lnSpc>
                <a:spcPct val="120000"/>
              </a:lnSpc>
              <a:spcBef>
                <a:spcPct val="0"/>
              </a:spcBef>
              <a:spcAft>
                <a:spcPct val="0"/>
              </a:spcAft>
              <a:defRPr sz="1000"/>
            </a:pPr>
            <a:r>
              <a:rPr lang="ja-JP" altLang="en-US" sz="800" b="1" dirty="0">
                <a:solidFill>
                  <a:srgbClr val="000000"/>
                </a:solidFill>
                <a:latin typeface="+mn-ea"/>
              </a:rPr>
              <a:t>　</a:t>
            </a:r>
            <a:r>
              <a:rPr lang="ja-JP" altLang="en-US" sz="1600" b="1" dirty="0">
                <a:solidFill>
                  <a:srgbClr val="000000"/>
                </a:solidFill>
                <a:latin typeface="+mn-ea"/>
              </a:rPr>
              <a:t>・</a:t>
            </a:r>
            <a:r>
              <a:rPr lang="en-US" altLang="ja-JP" sz="1600" b="1" dirty="0">
                <a:solidFill>
                  <a:srgbClr val="000000"/>
                </a:solidFill>
                <a:latin typeface="+mn-ea"/>
              </a:rPr>
              <a:t>POWER</a:t>
            </a:r>
            <a:r>
              <a:rPr lang="ja-JP" altLang="en-US" sz="1600" b="1" dirty="0">
                <a:solidFill>
                  <a:srgbClr val="000000"/>
                </a:solidFill>
                <a:latin typeface="+mn-ea"/>
              </a:rPr>
              <a:t>が緑点灯</a:t>
            </a:r>
            <a:endParaRPr lang="en-US" altLang="ja-JP" sz="16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p:txBody>
      </p:sp>
      <p:sp>
        <p:nvSpPr>
          <p:cNvPr id="2" name="タイトル 1">
            <a:extLst>
              <a:ext uri="{FF2B5EF4-FFF2-40B4-BE49-F238E27FC236}">
                <a16:creationId xmlns:a16="http://schemas.microsoft.com/office/drawing/2014/main" id="{D09581FE-707D-701D-60E7-B37818423EE9}"/>
              </a:ext>
            </a:extLst>
          </p:cNvPr>
          <p:cNvSpPr>
            <a:spLocks noGrp="1"/>
          </p:cNvSpPr>
          <p:nvPr>
            <p:ph type="title"/>
          </p:nvPr>
        </p:nvSpPr>
        <p:spPr/>
        <p:txBody>
          <a:bodyPr/>
          <a:lstStyle/>
          <a:p>
            <a:pPr marL="268288" indent="3175"/>
            <a:r>
              <a:rPr lang="en-US" altLang="ja-JP" dirty="0"/>
              <a:t>3</a:t>
            </a:r>
            <a:r>
              <a:rPr kumimoji="1" lang="en-US" altLang="ja-JP" dirty="0"/>
              <a:t>-2.</a:t>
            </a:r>
            <a:r>
              <a:rPr kumimoji="1" lang="ja-JP" altLang="en-US" dirty="0"/>
              <a:t> 設定（無線通信ユニット） </a:t>
            </a:r>
          </a:p>
        </p:txBody>
      </p:sp>
      <p:pic>
        <p:nvPicPr>
          <p:cNvPr id="92" name="図 91">
            <a:extLst>
              <a:ext uri="{FF2B5EF4-FFF2-40B4-BE49-F238E27FC236}">
                <a16:creationId xmlns:a16="http://schemas.microsoft.com/office/drawing/2014/main" id="{20167317-B2F0-039E-B4F0-7EFE6255D14E}"/>
              </a:ext>
            </a:extLst>
          </p:cNvPr>
          <p:cNvPicPr>
            <a:picLocks noChangeAspect="1"/>
          </p:cNvPicPr>
          <p:nvPr/>
        </p:nvPicPr>
        <p:blipFill>
          <a:blip r:embed="rId2"/>
          <a:stretch>
            <a:fillRect/>
          </a:stretch>
        </p:blipFill>
        <p:spPr>
          <a:xfrm>
            <a:off x="13218160" y="58236"/>
            <a:ext cx="994243" cy="976464"/>
          </a:xfrm>
          <a:prstGeom prst="rect">
            <a:avLst/>
          </a:prstGeom>
          <a:ln>
            <a:solidFill>
              <a:schemeClr val="accent1"/>
            </a:solidFill>
          </a:ln>
        </p:spPr>
      </p:pic>
      <p:pic>
        <p:nvPicPr>
          <p:cNvPr id="3" name="図 2">
            <a:extLst>
              <a:ext uri="{FF2B5EF4-FFF2-40B4-BE49-F238E27FC236}">
                <a16:creationId xmlns:a16="http://schemas.microsoft.com/office/drawing/2014/main" id="{F667751A-0C22-44CF-D890-1F634F95BE44}"/>
              </a:ext>
            </a:extLst>
          </p:cNvPr>
          <p:cNvPicPr>
            <a:picLocks noChangeAspect="1"/>
          </p:cNvPicPr>
          <p:nvPr/>
        </p:nvPicPr>
        <p:blipFill>
          <a:blip r:embed="rId3"/>
          <a:stretch>
            <a:fillRect/>
          </a:stretch>
        </p:blipFill>
        <p:spPr>
          <a:xfrm>
            <a:off x="3743970" y="818770"/>
            <a:ext cx="2222717" cy="1380778"/>
          </a:xfrm>
          <a:prstGeom prst="rect">
            <a:avLst/>
          </a:prstGeom>
        </p:spPr>
      </p:pic>
      <p:pic>
        <p:nvPicPr>
          <p:cNvPr id="6" name="図 5">
            <a:extLst>
              <a:ext uri="{FF2B5EF4-FFF2-40B4-BE49-F238E27FC236}">
                <a16:creationId xmlns:a16="http://schemas.microsoft.com/office/drawing/2014/main" id="{416C1067-1C64-7661-4DC0-C03DE3B304B6}"/>
              </a:ext>
            </a:extLst>
          </p:cNvPr>
          <p:cNvPicPr>
            <a:picLocks noChangeAspect="1"/>
          </p:cNvPicPr>
          <p:nvPr/>
        </p:nvPicPr>
        <p:blipFill rotWithShape="1">
          <a:blip r:embed="rId4"/>
          <a:srcRect l="6765" t="10004"/>
          <a:stretch/>
        </p:blipFill>
        <p:spPr>
          <a:xfrm>
            <a:off x="1896151" y="3128213"/>
            <a:ext cx="4198134" cy="1870284"/>
          </a:xfrm>
          <a:prstGeom prst="rect">
            <a:avLst/>
          </a:prstGeom>
        </p:spPr>
      </p:pic>
      <p:pic>
        <p:nvPicPr>
          <p:cNvPr id="16" name="図 15">
            <a:extLst>
              <a:ext uri="{FF2B5EF4-FFF2-40B4-BE49-F238E27FC236}">
                <a16:creationId xmlns:a16="http://schemas.microsoft.com/office/drawing/2014/main" id="{A2AE6F9E-544C-3DD2-DD26-54EAD8973D53}"/>
              </a:ext>
            </a:extLst>
          </p:cNvPr>
          <p:cNvPicPr>
            <a:picLocks noChangeAspect="1"/>
          </p:cNvPicPr>
          <p:nvPr/>
        </p:nvPicPr>
        <p:blipFill>
          <a:blip r:embed="rId5"/>
          <a:stretch>
            <a:fillRect/>
          </a:stretch>
        </p:blipFill>
        <p:spPr>
          <a:xfrm>
            <a:off x="3916689" y="5581110"/>
            <a:ext cx="1935471" cy="1540787"/>
          </a:xfrm>
          <a:prstGeom prst="rect">
            <a:avLst/>
          </a:prstGeom>
        </p:spPr>
      </p:pic>
      <p:cxnSp>
        <p:nvCxnSpPr>
          <p:cNvPr id="17" name="直線矢印コネクタ 16">
            <a:extLst>
              <a:ext uri="{FF2B5EF4-FFF2-40B4-BE49-F238E27FC236}">
                <a16:creationId xmlns:a16="http://schemas.microsoft.com/office/drawing/2014/main" id="{A731FA52-777C-5B84-B128-8CE1039EBBEC}"/>
              </a:ext>
            </a:extLst>
          </p:cNvPr>
          <p:cNvCxnSpPr/>
          <p:nvPr/>
        </p:nvCxnSpPr>
        <p:spPr>
          <a:xfrm>
            <a:off x="310415" y="1687752"/>
            <a:ext cx="0" cy="457150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15550FE8-D4FA-EABC-F139-904B9C539262}"/>
              </a:ext>
            </a:extLst>
          </p:cNvPr>
          <p:cNvSpPr txBox="1"/>
          <p:nvPr/>
        </p:nvSpPr>
        <p:spPr>
          <a:xfrm>
            <a:off x="7383317" y="790001"/>
            <a:ext cx="6580437" cy="6530625"/>
          </a:xfrm>
          <a:prstGeom prst="rect">
            <a:avLst/>
          </a:prstGeom>
          <a:noFill/>
        </p:spPr>
        <p:txBody>
          <a:bodyPr wrap="square" lIns="36000" tIns="36000" rIns="36000" bIns="36000" rtlCol="0">
            <a:spAutoFit/>
          </a:bodyPr>
          <a:lstStyle/>
          <a:p>
            <a:pPr defTabSz="457200" fontAlgn="base">
              <a:lnSpc>
                <a:spcPct val="120000"/>
              </a:lnSpc>
              <a:spcBef>
                <a:spcPct val="0"/>
              </a:spcBef>
              <a:spcAft>
                <a:spcPct val="0"/>
              </a:spcAft>
              <a:defRPr sz="1000"/>
            </a:pPr>
            <a:r>
              <a:rPr lang="ja-JP" altLang="en-US" sz="1800" b="1" dirty="0">
                <a:solidFill>
                  <a:srgbClr val="000000"/>
                </a:solidFill>
                <a:latin typeface="+mn-ea"/>
              </a:rPr>
              <a:t>■</a:t>
            </a:r>
            <a:r>
              <a:rPr lang="en-US" altLang="ja-JP" sz="1800" b="1" dirty="0">
                <a:solidFill>
                  <a:srgbClr val="000000"/>
                </a:solidFill>
                <a:latin typeface="+mn-ea"/>
              </a:rPr>
              <a:t>PC</a:t>
            </a:r>
            <a:r>
              <a:rPr lang="ja-JP" altLang="en-US" sz="1800" b="1" dirty="0">
                <a:solidFill>
                  <a:srgbClr val="000000"/>
                </a:solidFill>
                <a:latin typeface="+mn-ea"/>
              </a:rPr>
              <a:t>で</a:t>
            </a:r>
            <a:r>
              <a:rPr lang="en-US" altLang="ja-JP" sz="1800" b="1" dirty="0">
                <a:solidFill>
                  <a:srgbClr val="000000"/>
                </a:solidFill>
                <a:latin typeface="+mn-ea"/>
              </a:rPr>
              <a:t>LTE</a:t>
            </a:r>
            <a:r>
              <a:rPr lang="ja-JP" altLang="en-US" sz="1800" b="1" dirty="0">
                <a:solidFill>
                  <a:srgbClr val="000000"/>
                </a:solidFill>
                <a:latin typeface="+mn-ea"/>
              </a:rPr>
              <a:t>無線通信ユニットにアクセス</a:t>
            </a:r>
            <a:r>
              <a:rPr lang="ja-JP" altLang="en-US" sz="1400" b="1" dirty="0">
                <a:solidFill>
                  <a:srgbClr val="000000"/>
                </a:solidFill>
                <a:latin typeface="+mn-ea"/>
              </a:rPr>
              <a:t>（</a:t>
            </a:r>
            <a:r>
              <a:rPr lang="en-US" altLang="ja-JP" sz="1400" b="1" i="0" u="none" strike="noStrike" baseline="0" dirty="0">
                <a:solidFill>
                  <a:srgbClr val="000000"/>
                </a:solidFill>
                <a:latin typeface="+mn-ea"/>
              </a:rPr>
              <a:t>Chrome </a:t>
            </a:r>
            <a:r>
              <a:rPr lang="ja-JP" altLang="en-US" sz="1400" b="1" i="0" u="none" strike="noStrike" baseline="0" dirty="0">
                <a:solidFill>
                  <a:srgbClr val="000000"/>
                </a:solidFill>
                <a:latin typeface="+mn-ea"/>
              </a:rPr>
              <a:t>または</a:t>
            </a:r>
            <a:r>
              <a:rPr lang="en-US" altLang="ja-JP" sz="1400" b="1" i="0" u="none" strike="noStrike" baseline="0" dirty="0">
                <a:solidFill>
                  <a:srgbClr val="000000"/>
                </a:solidFill>
                <a:latin typeface="+mn-ea"/>
              </a:rPr>
              <a:t> Edge</a:t>
            </a:r>
            <a:r>
              <a:rPr lang="ja-JP" altLang="en-US" sz="1400" b="1" i="0" u="none" strike="noStrike" baseline="0" dirty="0">
                <a:solidFill>
                  <a:srgbClr val="000000"/>
                </a:solidFill>
                <a:latin typeface="+mn-ea"/>
              </a:rPr>
              <a:t>）</a:t>
            </a:r>
            <a:endParaRPr lang="en-US" altLang="ja-JP" sz="1400" b="1" dirty="0">
              <a:solidFill>
                <a:srgbClr val="000000"/>
              </a:solidFill>
              <a:latin typeface="+mn-ea"/>
            </a:endParaRPr>
          </a:p>
          <a:p>
            <a:pPr algn="l">
              <a:lnSpc>
                <a:spcPct val="120000"/>
              </a:lnSpc>
            </a:pPr>
            <a:r>
              <a:rPr lang="ja-JP" altLang="en-US" sz="1600" b="1" i="0" u="none" strike="noStrike" baseline="0" dirty="0">
                <a:solidFill>
                  <a:srgbClr val="000000"/>
                </a:solidFill>
                <a:latin typeface="+mn-ea"/>
              </a:rPr>
              <a:t>　・警告文は出ても問題ないので「詳細設定」か「進む」で</a:t>
            </a:r>
            <a:endParaRPr lang="en-US" altLang="ja-JP" sz="1600" b="1" i="0" u="none" strike="noStrike" baseline="0" dirty="0">
              <a:solidFill>
                <a:srgbClr val="000000"/>
              </a:solidFill>
              <a:latin typeface="+mn-ea"/>
            </a:endParaRPr>
          </a:p>
          <a:p>
            <a:pPr algn="l">
              <a:lnSpc>
                <a:spcPct val="120000"/>
              </a:lnSpc>
            </a:pPr>
            <a:r>
              <a:rPr lang="ja-JP" altLang="en-US" sz="1600" b="1" dirty="0">
                <a:solidFill>
                  <a:srgbClr val="000000"/>
                </a:solidFill>
                <a:latin typeface="+mn-ea"/>
              </a:rPr>
              <a:t>　　アクセスする</a:t>
            </a:r>
            <a:endParaRPr lang="en-US" altLang="ja-JP" sz="1600" b="1" i="0" u="none" strike="noStrike" baseline="0" dirty="0">
              <a:solidFill>
                <a:srgbClr val="000000"/>
              </a:solidFill>
              <a:latin typeface="+mn-ea"/>
              <a:hlinkClick r:id="rId6"/>
            </a:endParaRPr>
          </a:p>
          <a:p>
            <a:pPr marL="182563">
              <a:lnSpc>
                <a:spcPct val="200000"/>
              </a:lnSpc>
            </a:pPr>
            <a:r>
              <a:rPr lang="en-US" altLang="ja-JP" sz="1800" b="1" i="0" u="none" strike="noStrike" baseline="0" dirty="0">
                <a:solidFill>
                  <a:srgbClr val="0563C2"/>
                </a:solidFill>
                <a:latin typeface="+mn-ea"/>
                <a:hlinkClick r:id="rId6"/>
              </a:rPr>
              <a:t>https://192.168.0.1:8443</a:t>
            </a:r>
            <a:r>
              <a:rPr lang="en-US" altLang="ja-JP" sz="1800" b="1" i="0" u="none" strike="noStrike" baseline="0" dirty="0">
                <a:solidFill>
                  <a:srgbClr val="0563C2"/>
                </a:solidFill>
                <a:latin typeface="+mn-ea"/>
              </a:rPr>
              <a:t>  </a:t>
            </a:r>
            <a:r>
              <a:rPr lang="en-US" altLang="ja-JP" sz="1200" b="1" i="0" u="none" strike="noStrike" baseline="0" dirty="0">
                <a:solidFill>
                  <a:srgbClr val="0563C2"/>
                </a:solidFill>
                <a:latin typeface="+mn-ea"/>
              </a:rPr>
              <a:t>※</a:t>
            </a:r>
            <a:r>
              <a:rPr lang="ja-JP" altLang="en-US" sz="1200" b="1" dirty="0">
                <a:solidFill>
                  <a:srgbClr val="000000"/>
                </a:solidFill>
                <a:latin typeface="+mn-ea"/>
              </a:rPr>
              <a:t>デフォルト</a:t>
            </a:r>
            <a:r>
              <a:rPr lang="en-US" altLang="ja-JP" sz="1200" b="1" dirty="0">
                <a:solidFill>
                  <a:srgbClr val="000000"/>
                </a:solidFill>
                <a:latin typeface="+mn-ea"/>
              </a:rPr>
              <a:t>8443</a:t>
            </a:r>
            <a:r>
              <a:rPr lang="ja-JP" altLang="en-US" sz="1200" b="1" dirty="0">
                <a:solidFill>
                  <a:srgbClr val="000000"/>
                </a:solidFill>
                <a:latin typeface="+mn-ea"/>
              </a:rPr>
              <a:t>ポート</a:t>
            </a:r>
            <a:endParaRPr lang="ja-JP" altLang="en-US" sz="1200" b="1" i="0" u="none" strike="noStrike" baseline="0" dirty="0">
              <a:solidFill>
                <a:srgbClr val="000000"/>
              </a:solidFill>
              <a:latin typeface="+mn-ea"/>
            </a:endParaRPr>
          </a:p>
          <a:p>
            <a:pPr defTabSz="457200" fontAlgn="base">
              <a:lnSpc>
                <a:spcPct val="120000"/>
              </a:lnSpc>
              <a:spcBef>
                <a:spcPct val="0"/>
              </a:spcBef>
              <a:spcAft>
                <a:spcPct val="0"/>
              </a:spcAft>
              <a:defRPr sz="1000"/>
            </a:pPr>
            <a:endParaRPr lang="en-US" altLang="ja-JP" sz="1100" b="1" dirty="0">
              <a:solidFill>
                <a:srgbClr val="000000"/>
              </a:solidFill>
              <a:latin typeface="+mn-ea"/>
            </a:endParaRPr>
          </a:p>
          <a:p>
            <a:pPr defTabSz="457200" fontAlgn="base">
              <a:lnSpc>
                <a:spcPct val="120000"/>
              </a:lnSpc>
              <a:spcBef>
                <a:spcPct val="0"/>
              </a:spcBef>
              <a:spcAft>
                <a:spcPct val="0"/>
              </a:spcAft>
              <a:defRPr sz="1000"/>
            </a:pPr>
            <a:r>
              <a:rPr lang="ja-JP" altLang="en-US" sz="1800" b="1" dirty="0">
                <a:solidFill>
                  <a:srgbClr val="000000"/>
                </a:solidFill>
                <a:latin typeface="+mn-ea"/>
              </a:rPr>
              <a:t>■初期パスワード設定</a:t>
            </a:r>
            <a:endParaRPr lang="en-US" altLang="ja-JP" sz="1800" b="1" dirty="0">
              <a:solidFill>
                <a:srgbClr val="000000"/>
              </a:solidFill>
              <a:latin typeface="+mn-ea"/>
            </a:endParaRPr>
          </a:p>
          <a:p>
            <a:pPr defTabSz="457200" fontAlgn="base">
              <a:lnSpc>
                <a:spcPct val="120000"/>
              </a:lnSpc>
              <a:spcBef>
                <a:spcPct val="0"/>
              </a:spcBef>
              <a:spcAft>
                <a:spcPct val="0"/>
              </a:spcAft>
              <a:defRPr sz="1000"/>
            </a:pPr>
            <a:r>
              <a:rPr lang="ja-JP" altLang="en-US" sz="1600" b="1" dirty="0">
                <a:solidFill>
                  <a:srgbClr val="000000"/>
                </a:solidFill>
                <a:latin typeface="+mn-ea"/>
              </a:rPr>
              <a:t>　・</a:t>
            </a:r>
            <a:r>
              <a:rPr lang="en-US" altLang="ja-JP" sz="1600" b="1" dirty="0">
                <a:solidFill>
                  <a:srgbClr val="000000"/>
                </a:solidFill>
                <a:latin typeface="+mn-ea"/>
              </a:rPr>
              <a:t>LTE</a:t>
            </a:r>
            <a:r>
              <a:rPr lang="ja-JP" altLang="en-US" sz="1600" b="1" dirty="0">
                <a:solidFill>
                  <a:srgbClr val="000000"/>
                </a:solidFill>
                <a:latin typeface="+mn-ea"/>
              </a:rPr>
              <a:t>通信ユニットのユーザーパスワード設定し、書き控えます</a:t>
            </a:r>
            <a:endParaRPr lang="en-US" altLang="ja-JP" sz="1600" b="1" dirty="0">
              <a:solidFill>
                <a:srgbClr val="000000"/>
              </a:solidFill>
              <a:latin typeface="+mn-ea"/>
            </a:endParaRPr>
          </a:p>
          <a:p>
            <a:pPr defTabSz="457200" fontAlgn="base">
              <a:lnSpc>
                <a:spcPct val="120000"/>
              </a:lnSpc>
              <a:spcBef>
                <a:spcPct val="0"/>
              </a:spcBef>
              <a:spcAft>
                <a:spcPct val="0"/>
              </a:spcAft>
              <a:defRPr sz="1000"/>
            </a:pPr>
            <a:r>
              <a:rPr lang="ja-JP" altLang="en-US" sz="1600" b="1" dirty="0">
                <a:solidFill>
                  <a:srgbClr val="000000"/>
                </a:solidFill>
                <a:latin typeface="+mn-ea"/>
              </a:rPr>
              <a:t>　・設定後、再度ログインします。</a:t>
            </a:r>
            <a:endParaRPr lang="en-US" altLang="ja-JP" sz="1600" b="1" dirty="0">
              <a:solidFill>
                <a:srgbClr val="000000"/>
              </a:solidFill>
              <a:latin typeface="+mn-ea"/>
            </a:endParaRPr>
          </a:p>
          <a:p>
            <a:pPr defTabSz="457200" fontAlgn="base">
              <a:lnSpc>
                <a:spcPct val="120000"/>
              </a:lnSpc>
              <a:spcBef>
                <a:spcPct val="0"/>
              </a:spcBef>
              <a:spcAft>
                <a:spcPct val="0"/>
              </a:spcAft>
              <a:defRPr sz="1000"/>
            </a:pPr>
            <a:endParaRPr lang="en-US" altLang="ja-JP" sz="1050" b="1" dirty="0">
              <a:solidFill>
                <a:srgbClr val="000000"/>
              </a:solidFill>
              <a:latin typeface="+mn-ea"/>
            </a:endParaRPr>
          </a:p>
          <a:p>
            <a:pPr defTabSz="457200" fontAlgn="base">
              <a:lnSpc>
                <a:spcPct val="120000"/>
              </a:lnSpc>
              <a:spcBef>
                <a:spcPct val="0"/>
              </a:spcBef>
              <a:spcAft>
                <a:spcPct val="0"/>
              </a:spcAft>
              <a:defRPr sz="1000"/>
            </a:pPr>
            <a:r>
              <a:rPr lang="ja-JP" altLang="en-US" sz="900" b="1" dirty="0">
                <a:solidFill>
                  <a:srgbClr val="000000"/>
                </a:solidFill>
                <a:latin typeface="+mn-ea"/>
              </a:rPr>
              <a:t>　</a:t>
            </a: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r>
              <a:rPr lang="ja-JP" altLang="en-US" sz="900" b="1" dirty="0">
                <a:solidFill>
                  <a:srgbClr val="000000"/>
                </a:solidFill>
                <a:latin typeface="+mn-ea"/>
              </a:rPr>
              <a:t>　　</a:t>
            </a:r>
            <a:endParaRPr lang="en-US" altLang="ja-JP" sz="900" b="1" dirty="0">
              <a:solidFill>
                <a:srgbClr val="000000"/>
              </a:solidFill>
              <a:latin typeface="+mn-ea"/>
            </a:endParaRPr>
          </a:p>
          <a:p>
            <a:pPr defTabSz="457200" fontAlgn="base">
              <a:lnSpc>
                <a:spcPct val="120000"/>
              </a:lnSpc>
              <a:spcBef>
                <a:spcPct val="0"/>
              </a:spcBef>
              <a:spcAft>
                <a:spcPct val="0"/>
              </a:spcAft>
              <a:defRPr sz="1000"/>
            </a:pPr>
            <a:r>
              <a:rPr lang="en-US" altLang="ja-JP" sz="1400" b="1" dirty="0">
                <a:solidFill>
                  <a:srgbClr val="000000"/>
                </a:solidFill>
                <a:latin typeface="+mn-ea"/>
              </a:rPr>
              <a:t>LTE</a:t>
            </a:r>
            <a:r>
              <a:rPr lang="ja-JP" altLang="en-US" sz="1400" b="1" dirty="0">
                <a:solidFill>
                  <a:srgbClr val="000000"/>
                </a:solidFill>
                <a:latin typeface="+mn-ea"/>
              </a:rPr>
              <a:t>無線通信ユニット設定画面</a:t>
            </a:r>
            <a:endParaRPr lang="en-US" altLang="ja-JP" sz="14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r>
              <a:rPr lang="ja-JP" altLang="en-US" sz="900" b="1" dirty="0">
                <a:solidFill>
                  <a:srgbClr val="000000"/>
                </a:solidFill>
                <a:latin typeface="+mn-ea"/>
              </a:rPr>
              <a:t>　</a:t>
            </a:r>
            <a:r>
              <a:rPr lang="ja-JP" altLang="en-US" sz="1400" b="1" dirty="0">
                <a:solidFill>
                  <a:srgbClr val="000000"/>
                </a:solidFill>
                <a:latin typeface="+mn-ea"/>
              </a:rPr>
              <a:t>次ページへ</a:t>
            </a:r>
            <a:endParaRPr lang="en-US" altLang="ja-JP" sz="1400" b="1" dirty="0">
              <a:solidFill>
                <a:srgbClr val="000000"/>
              </a:solidFill>
              <a:latin typeface="+mn-ea"/>
            </a:endParaRPr>
          </a:p>
        </p:txBody>
      </p:sp>
      <p:pic>
        <p:nvPicPr>
          <p:cNvPr id="19" name="図 18">
            <a:extLst>
              <a:ext uri="{FF2B5EF4-FFF2-40B4-BE49-F238E27FC236}">
                <a16:creationId xmlns:a16="http://schemas.microsoft.com/office/drawing/2014/main" id="{29A82E02-77F1-1ADD-0A90-6E60F716E12B}"/>
              </a:ext>
            </a:extLst>
          </p:cNvPr>
          <p:cNvPicPr>
            <a:picLocks noChangeAspect="1"/>
          </p:cNvPicPr>
          <p:nvPr/>
        </p:nvPicPr>
        <p:blipFill>
          <a:blip r:embed="rId7"/>
          <a:stretch>
            <a:fillRect/>
          </a:stretch>
        </p:blipFill>
        <p:spPr>
          <a:xfrm>
            <a:off x="7702636" y="3524807"/>
            <a:ext cx="2426354" cy="885530"/>
          </a:xfrm>
          <a:prstGeom prst="rect">
            <a:avLst/>
          </a:prstGeom>
          <a:ln>
            <a:solidFill>
              <a:schemeClr val="tx1"/>
            </a:solidFill>
          </a:ln>
        </p:spPr>
      </p:pic>
      <p:cxnSp>
        <p:nvCxnSpPr>
          <p:cNvPr id="20" name="直線コネクタ 19">
            <a:extLst>
              <a:ext uri="{FF2B5EF4-FFF2-40B4-BE49-F238E27FC236}">
                <a16:creationId xmlns:a16="http://schemas.microsoft.com/office/drawing/2014/main" id="{E8917C5D-EA2B-6488-6714-F52CB82A96FE}"/>
              </a:ext>
            </a:extLst>
          </p:cNvPr>
          <p:cNvCxnSpPr>
            <a:cxnSpLocks/>
          </p:cNvCxnSpPr>
          <p:nvPr/>
        </p:nvCxnSpPr>
        <p:spPr>
          <a:xfrm>
            <a:off x="7034308" y="659801"/>
            <a:ext cx="0" cy="683827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21" name="図 20">
            <a:extLst>
              <a:ext uri="{FF2B5EF4-FFF2-40B4-BE49-F238E27FC236}">
                <a16:creationId xmlns:a16="http://schemas.microsoft.com/office/drawing/2014/main" id="{6C063675-ADFA-1503-1969-149A14FCB815}"/>
              </a:ext>
            </a:extLst>
          </p:cNvPr>
          <p:cNvPicPr>
            <a:picLocks noChangeAspect="1"/>
          </p:cNvPicPr>
          <p:nvPr/>
        </p:nvPicPr>
        <p:blipFill rotWithShape="1">
          <a:blip r:embed="rId8"/>
          <a:srcRect l="27797" t="38151"/>
          <a:stretch/>
        </p:blipFill>
        <p:spPr>
          <a:xfrm>
            <a:off x="11203795" y="3655754"/>
            <a:ext cx="2432768" cy="754584"/>
          </a:xfrm>
          <a:prstGeom prst="rect">
            <a:avLst/>
          </a:prstGeom>
          <a:ln w="6350">
            <a:solidFill>
              <a:schemeClr val="tx1"/>
            </a:solidFill>
          </a:ln>
        </p:spPr>
      </p:pic>
      <p:sp>
        <p:nvSpPr>
          <p:cNvPr id="22" name="矢印: 右 21">
            <a:extLst>
              <a:ext uri="{FF2B5EF4-FFF2-40B4-BE49-F238E27FC236}">
                <a16:creationId xmlns:a16="http://schemas.microsoft.com/office/drawing/2014/main" id="{477B9808-3C7A-F116-CC39-2D1536978BCC}"/>
              </a:ext>
            </a:extLst>
          </p:cNvPr>
          <p:cNvSpPr/>
          <p:nvPr/>
        </p:nvSpPr>
        <p:spPr>
          <a:xfrm>
            <a:off x="10128991" y="3697404"/>
            <a:ext cx="949898" cy="615108"/>
          </a:xfrm>
          <a:prstGeom prst="rightArrow">
            <a:avLst/>
          </a:prstGeom>
          <a:noFill/>
          <a:ln w="9525">
            <a:solidFill>
              <a:schemeClr val="tx1"/>
            </a:solid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b="1" dirty="0">
                <a:solidFill>
                  <a:schemeClr val="tx1"/>
                </a:solidFill>
                <a:latin typeface="+mn-ea"/>
              </a:rPr>
              <a:t>設定後</a:t>
            </a:r>
          </a:p>
        </p:txBody>
      </p:sp>
      <p:pic>
        <p:nvPicPr>
          <p:cNvPr id="23" name="図 22">
            <a:extLst>
              <a:ext uri="{FF2B5EF4-FFF2-40B4-BE49-F238E27FC236}">
                <a16:creationId xmlns:a16="http://schemas.microsoft.com/office/drawing/2014/main" id="{A9419AF5-0B28-64DB-9507-A7FB69D962B9}"/>
              </a:ext>
            </a:extLst>
          </p:cNvPr>
          <p:cNvPicPr>
            <a:picLocks noChangeAspect="1"/>
          </p:cNvPicPr>
          <p:nvPr/>
        </p:nvPicPr>
        <p:blipFill rotWithShape="1">
          <a:blip r:embed="rId9"/>
          <a:srcRect t="-1" r="16034" b="56897"/>
          <a:stretch/>
        </p:blipFill>
        <p:spPr>
          <a:xfrm>
            <a:off x="7403292" y="4998497"/>
            <a:ext cx="6497462" cy="1617347"/>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73791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pPr marL="179388"/>
            <a:r>
              <a:rPr lang="ja-JP" altLang="en-US" dirty="0"/>
              <a:t>１．製品概要</a:t>
            </a:r>
            <a:endParaRPr kumimoji="1" lang="ja-JP" altLang="en-US" dirty="0"/>
          </a:p>
        </p:txBody>
      </p:sp>
    </p:spTree>
    <p:extLst>
      <p:ext uri="{BB962C8B-B14F-4D97-AF65-F5344CB8AC3E}">
        <p14:creationId xmlns:p14="http://schemas.microsoft.com/office/powerpoint/2010/main" val="3494334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9581FE-707D-701D-60E7-B37818423EE9}"/>
              </a:ext>
            </a:extLst>
          </p:cNvPr>
          <p:cNvSpPr>
            <a:spLocks noGrp="1"/>
          </p:cNvSpPr>
          <p:nvPr>
            <p:ph type="title"/>
          </p:nvPr>
        </p:nvSpPr>
        <p:spPr/>
        <p:txBody>
          <a:bodyPr/>
          <a:lstStyle/>
          <a:p>
            <a:pPr marL="268288" indent="3175"/>
            <a:r>
              <a:rPr lang="en-US" altLang="ja-JP" dirty="0"/>
              <a:t>3</a:t>
            </a:r>
            <a:r>
              <a:rPr kumimoji="1" lang="en-US" altLang="ja-JP" dirty="0"/>
              <a:t>-2.</a:t>
            </a:r>
            <a:r>
              <a:rPr kumimoji="1" lang="ja-JP" altLang="en-US" dirty="0"/>
              <a:t> 設定（無線通信ユニット） </a:t>
            </a:r>
          </a:p>
        </p:txBody>
      </p:sp>
      <p:pic>
        <p:nvPicPr>
          <p:cNvPr id="92" name="図 91">
            <a:extLst>
              <a:ext uri="{FF2B5EF4-FFF2-40B4-BE49-F238E27FC236}">
                <a16:creationId xmlns:a16="http://schemas.microsoft.com/office/drawing/2014/main" id="{20167317-B2F0-039E-B4F0-7EFE6255D14E}"/>
              </a:ext>
            </a:extLst>
          </p:cNvPr>
          <p:cNvPicPr>
            <a:picLocks noChangeAspect="1"/>
          </p:cNvPicPr>
          <p:nvPr/>
        </p:nvPicPr>
        <p:blipFill>
          <a:blip r:embed="rId2"/>
          <a:stretch>
            <a:fillRect/>
          </a:stretch>
        </p:blipFill>
        <p:spPr>
          <a:xfrm>
            <a:off x="13218160" y="58236"/>
            <a:ext cx="994243" cy="976464"/>
          </a:xfrm>
          <a:prstGeom prst="rect">
            <a:avLst/>
          </a:prstGeom>
          <a:ln>
            <a:solidFill>
              <a:schemeClr val="accent1"/>
            </a:solidFill>
          </a:ln>
        </p:spPr>
      </p:pic>
      <p:cxnSp>
        <p:nvCxnSpPr>
          <p:cNvPr id="20" name="直線コネクタ 19">
            <a:extLst>
              <a:ext uri="{FF2B5EF4-FFF2-40B4-BE49-F238E27FC236}">
                <a16:creationId xmlns:a16="http://schemas.microsoft.com/office/drawing/2014/main" id="{E8917C5D-EA2B-6488-6714-F52CB82A96FE}"/>
              </a:ext>
            </a:extLst>
          </p:cNvPr>
          <p:cNvCxnSpPr>
            <a:cxnSpLocks/>
          </p:cNvCxnSpPr>
          <p:nvPr/>
        </p:nvCxnSpPr>
        <p:spPr>
          <a:xfrm>
            <a:off x="7200106" y="630572"/>
            <a:ext cx="0" cy="683827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2758DD00-B0DF-0E93-8400-631FED6F91C1}"/>
              </a:ext>
            </a:extLst>
          </p:cNvPr>
          <p:cNvSpPr txBox="1"/>
          <p:nvPr/>
        </p:nvSpPr>
        <p:spPr>
          <a:xfrm>
            <a:off x="315361" y="715479"/>
            <a:ext cx="6623628" cy="3133734"/>
          </a:xfrm>
          <a:prstGeom prst="rect">
            <a:avLst/>
          </a:prstGeom>
          <a:noFill/>
        </p:spPr>
        <p:txBody>
          <a:bodyPr wrap="square" lIns="36000" tIns="36000" rIns="36000" bIns="36000" rtlCol="0">
            <a:spAutoFit/>
          </a:bodyPr>
          <a:lstStyle/>
          <a:p>
            <a:pPr defTabSz="457200" fontAlgn="base">
              <a:lnSpc>
                <a:spcPct val="120000"/>
              </a:lnSpc>
              <a:spcBef>
                <a:spcPct val="0"/>
              </a:spcBef>
              <a:spcAft>
                <a:spcPct val="0"/>
              </a:spcAft>
              <a:defRPr sz="1000"/>
            </a:pPr>
            <a:r>
              <a:rPr lang="ja-JP" altLang="en-US" sz="1800" b="1" dirty="0">
                <a:solidFill>
                  <a:srgbClr val="000000"/>
                </a:solidFill>
                <a:latin typeface="+mn-ea"/>
              </a:rPr>
              <a:t>■</a:t>
            </a:r>
            <a:r>
              <a:rPr lang="en-US" altLang="ja-JP" sz="1800" b="1" dirty="0">
                <a:solidFill>
                  <a:srgbClr val="000000"/>
                </a:solidFill>
                <a:latin typeface="+mn-ea"/>
              </a:rPr>
              <a:t>APN</a:t>
            </a:r>
            <a:r>
              <a:rPr lang="ja-JP" altLang="en-US" sz="1800" b="1" dirty="0">
                <a:solidFill>
                  <a:srgbClr val="000000"/>
                </a:solidFill>
                <a:latin typeface="+mn-ea"/>
              </a:rPr>
              <a:t>設定</a:t>
            </a:r>
            <a:endParaRPr lang="en-US" altLang="ja-JP" sz="1800" b="1" dirty="0">
              <a:solidFill>
                <a:srgbClr val="000000"/>
              </a:solidFill>
              <a:latin typeface="+mn-ea"/>
            </a:endParaRPr>
          </a:p>
          <a:p>
            <a:pPr defTabSz="457200" fontAlgn="base">
              <a:lnSpc>
                <a:spcPct val="120000"/>
              </a:lnSpc>
              <a:spcBef>
                <a:spcPct val="0"/>
              </a:spcBef>
              <a:spcAft>
                <a:spcPct val="0"/>
              </a:spcAft>
              <a:defRPr sz="1000"/>
            </a:pPr>
            <a:r>
              <a:rPr lang="ja-JP" altLang="en-US" sz="1200" b="1" dirty="0">
                <a:solidFill>
                  <a:srgbClr val="000000"/>
                </a:solidFill>
                <a:latin typeface="+mn-ea"/>
              </a:rPr>
              <a:t>　</a:t>
            </a:r>
            <a:r>
              <a:rPr lang="en-US" altLang="ja-JP" sz="1600" b="1" dirty="0">
                <a:solidFill>
                  <a:srgbClr val="000000"/>
                </a:solidFill>
                <a:latin typeface="+mn-ea"/>
              </a:rPr>
              <a:t>WAN</a:t>
            </a:r>
            <a:r>
              <a:rPr lang="ja-JP" altLang="en-US" sz="1600" b="1" dirty="0">
                <a:solidFill>
                  <a:srgbClr val="000000"/>
                </a:solidFill>
                <a:latin typeface="+mn-ea"/>
              </a:rPr>
              <a:t>設定に</a:t>
            </a:r>
            <a:r>
              <a:rPr lang="en-US" altLang="ja-JP" sz="1600" b="1" dirty="0">
                <a:solidFill>
                  <a:srgbClr val="000000"/>
                </a:solidFill>
                <a:latin typeface="+mn-ea"/>
              </a:rPr>
              <a:t>APN</a:t>
            </a:r>
            <a:r>
              <a:rPr lang="ja-JP" altLang="en-US" sz="1600" b="1" dirty="0">
                <a:solidFill>
                  <a:srgbClr val="000000"/>
                </a:solidFill>
                <a:latin typeface="+mn-ea"/>
              </a:rPr>
              <a:t>情報を入力し「保存」→「設定有効化」します。</a:t>
            </a:r>
          </a:p>
          <a:p>
            <a:pPr defTabSz="457200" fontAlgn="base">
              <a:lnSpc>
                <a:spcPct val="120000"/>
              </a:lnSpc>
              <a:spcBef>
                <a:spcPct val="0"/>
              </a:spcBef>
              <a:spcAft>
                <a:spcPct val="0"/>
              </a:spcAft>
              <a:defRPr sz="1000"/>
            </a:pPr>
            <a:r>
              <a:rPr lang="ja-JP" altLang="en-US" sz="1400" b="1" dirty="0">
                <a:solidFill>
                  <a:srgbClr val="000000"/>
                </a:solidFill>
                <a:latin typeface="+mn-ea"/>
              </a:rPr>
              <a:t>　　</a:t>
            </a:r>
            <a:r>
              <a:rPr lang="en-US" altLang="ja-JP" sz="1400" b="1" dirty="0">
                <a:solidFill>
                  <a:srgbClr val="000000"/>
                </a:solidFill>
                <a:latin typeface="+mn-ea"/>
              </a:rPr>
              <a:t>※</a:t>
            </a:r>
            <a:r>
              <a:rPr lang="ja-JP" altLang="en-US" sz="1400" b="1" dirty="0">
                <a:solidFill>
                  <a:srgbClr val="000000"/>
                </a:solidFill>
                <a:latin typeface="+mn-ea"/>
              </a:rPr>
              <a:t>本機は「設定有効化」しないと反映されませんので注意ください</a:t>
            </a:r>
          </a:p>
          <a:p>
            <a:pPr defTabSz="457200" fontAlgn="base">
              <a:lnSpc>
                <a:spcPct val="200000"/>
              </a:lnSpc>
              <a:spcBef>
                <a:spcPct val="0"/>
              </a:spcBef>
              <a:spcAft>
                <a:spcPct val="0"/>
              </a:spcAft>
              <a:defRPr sz="1000"/>
            </a:pPr>
            <a:r>
              <a:rPr lang="ja-JP" altLang="en-US" sz="1600" b="1" dirty="0">
                <a:solidFill>
                  <a:srgbClr val="000000"/>
                </a:solidFill>
                <a:latin typeface="+mn-ea"/>
              </a:rPr>
              <a:t>　・</a:t>
            </a:r>
            <a:r>
              <a:rPr lang="en-US" altLang="ja-JP" sz="1600" b="1" dirty="0">
                <a:solidFill>
                  <a:srgbClr val="000000"/>
                </a:solidFill>
                <a:latin typeface="+mn-ea"/>
              </a:rPr>
              <a:t>APN</a:t>
            </a:r>
            <a:r>
              <a:rPr lang="ja-JP" altLang="en-US" sz="1600" b="1" dirty="0">
                <a:solidFill>
                  <a:srgbClr val="000000"/>
                </a:solidFill>
                <a:latin typeface="+mn-ea"/>
              </a:rPr>
              <a:t>　　	：</a:t>
            </a:r>
            <a:r>
              <a:rPr lang="ja-JP" altLang="en-US" sz="1600" b="1" dirty="0">
                <a:solidFill>
                  <a:schemeClr val="bg2">
                    <a:lumMod val="75000"/>
                  </a:schemeClr>
                </a:solidFill>
                <a:latin typeface="+mn-ea"/>
              </a:rPr>
              <a:t>プロバイダー情報　</a:t>
            </a:r>
          </a:p>
          <a:p>
            <a:pPr defTabSz="457200" fontAlgn="base">
              <a:lnSpc>
                <a:spcPct val="120000"/>
              </a:lnSpc>
              <a:spcBef>
                <a:spcPct val="0"/>
              </a:spcBef>
              <a:spcAft>
                <a:spcPct val="0"/>
              </a:spcAft>
              <a:defRPr sz="1000"/>
            </a:pPr>
            <a:r>
              <a:rPr lang="ja-JP" altLang="en-US" sz="1600" b="1" dirty="0">
                <a:solidFill>
                  <a:srgbClr val="000000"/>
                </a:solidFill>
                <a:latin typeface="+mn-ea"/>
              </a:rPr>
              <a:t>　・ユーザ名	：</a:t>
            </a:r>
            <a:r>
              <a:rPr lang="ja-JP" altLang="en-US" sz="1600" b="1" dirty="0">
                <a:solidFill>
                  <a:schemeClr val="bg2">
                    <a:lumMod val="75000"/>
                  </a:schemeClr>
                </a:solidFill>
                <a:latin typeface="+mn-ea"/>
              </a:rPr>
              <a:t>プロバイダー情報</a:t>
            </a:r>
          </a:p>
          <a:p>
            <a:pPr defTabSz="457200" fontAlgn="base">
              <a:lnSpc>
                <a:spcPct val="120000"/>
              </a:lnSpc>
              <a:spcBef>
                <a:spcPct val="0"/>
              </a:spcBef>
              <a:spcAft>
                <a:spcPct val="0"/>
              </a:spcAft>
              <a:defRPr sz="1000"/>
            </a:pPr>
            <a:r>
              <a:rPr lang="ja-JP" altLang="en-US" sz="1600" b="1" dirty="0">
                <a:solidFill>
                  <a:srgbClr val="000000"/>
                </a:solidFill>
                <a:latin typeface="+mn-ea"/>
              </a:rPr>
              <a:t>　・パスワード	：</a:t>
            </a:r>
            <a:r>
              <a:rPr lang="ja-JP" altLang="en-US" sz="1600" b="1" dirty="0">
                <a:solidFill>
                  <a:schemeClr val="bg2">
                    <a:lumMod val="75000"/>
                  </a:schemeClr>
                </a:solidFill>
                <a:latin typeface="+mn-ea"/>
              </a:rPr>
              <a:t>プロバイダー情報</a:t>
            </a:r>
          </a:p>
          <a:p>
            <a:pPr defTabSz="457200" fontAlgn="base">
              <a:lnSpc>
                <a:spcPct val="120000"/>
              </a:lnSpc>
              <a:spcBef>
                <a:spcPct val="0"/>
              </a:spcBef>
              <a:spcAft>
                <a:spcPct val="0"/>
              </a:spcAft>
              <a:defRPr sz="1000"/>
            </a:pPr>
            <a:r>
              <a:rPr lang="ja-JP" altLang="en-US" sz="1600" b="1" dirty="0">
                <a:solidFill>
                  <a:srgbClr val="000000"/>
                </a:solidFill>
                <a:latin typeface="+mn-ea"/>
              </a:rPr>
              <a:t>　・認証方式	：</a:t>
            </a:r>
            <a:r>
              <a:rPr lang="ja-JP" altLang="en-US" sz="1600" b="1" dirty="0">
                <a:solidFill>
                  <a:schemeClr val="bg2">
                    <a:lumMod val="75000"/>
                  </a:schemeClr>
                </a:solidFill>
                <a:latin typeface="+mn-ea"/>
              </a:rPr>
              <a:t>プロバイダー情報</a:t>
            </a:r>
            <a:endParaRPr lang="en-US" altLang="ja-JP" sz="1600" b="1" dirty="0">
              <a:solidFill>
                <a:schemeClr val="bg2">
                  <a:lumMod val="75000"/>
                </a:schemeClr>
              </a:solidFill>
              <a:latin typeface="+mn-ea"/>
            </a:endParaRPr>
          </a:p>
          <a:p>
            <a:pPr defTabSz="457200" fontAlgn="base">
              <a:lnSpc>
                <a:spcPct val="120000"/>
              </a:lnSpc>
              <a:spcBef>
                <a:spcPct val="0"/>
              </a:spcBef>
              <a:spcAft>
                <a:spcPct val="0"/>
              </a:spcAft>
              <a:defRPr sz="1000"/>
            </a:pPr>
            <a:endParaRPr lang="ja-JP" altLang="en-US" sz="1600" b="1" dirty="0">
              <a:solidFill>
                <a:schemeClr val="bg2">
                  <a:lumMod val="75000"/>
                </a:schemeClr>
              </a:solidFill>
              <a:latin typeface="+mn-ea"/>
            </a:endParaRPr>
          </a:p>
          <a:p>
            <a:pPr defTabSz="457200" fontAlgn="base">
              <a:lnSpc>
                <a:spcPct val="120000"/>
              </a:lnSpc>
              <a:spcBef>
                <a:spcPct val="0"/>
              </a:spcBef>
              <a:spcAft>
                <a:spcPct val="0"/>
              </a:spcAft>
              <a:defRPr sz="1000"/>
            </a:pPr>
            <a:r>
              <a:rPr lang="ja-JP" altLang="en-US" sz="1200" b="1" dirty="0">
                <a:solidFill>
                  <a:srgbClr val="000000"/>
                </a:solidFill>
                <a:latin typeface="+mn-ea"/>
              </a:rPr>
              <a:t>　</a:t>
            </a:r>
            <a:endParaRPr lang="en-US" altLang="ja-JP" sz="1200" b="1" dirty="0">
              <a:solidFill>
                <a:srgbClr val="000000"/>
              </a:solidFill>
              <a:latin typeface="+mn-ea"/>
            </a:endParaRPr>
          </a:p>
          <a:p>
            <a:pPr defTabSz="457200" fontAlgn="base">
              <a:lnSpc>
                <a:spcPct val="120000"/>
              </a:lnSpc>
              <a:spcBef>
                <a:spcPct val="0"/>
              </a:spcBef>
              <a:spcAft>
                <a:spcPct val="0"/>
              </a:spcAft>
              <a:defRPr sz="1000"/>
            </a:pPr>
            <a:r>
              <a:rPr lang="en-US" altLang="ja-JP" sz="1600" b="1" dirty="0">
                <a:solidFill>
                  <a:srgbClr val="000000"/>
                </a:solidFill>
                <a:latin typeface="+mn-ea"/>
              </a:rPr>
              <a:t>WAN</a:t>
            </a:r>
            <a:r>
              <a:rPr lang="ja-JP" altLang="en-US" sz="1600" b="1" dirty="0">
                <a:solidFill>
                  <a:srgbClr val="000000"/>
                </a:solidFill>
                <a:latin typeface="+mn-ea"/>
              </a:rPr>
              <a:t>設定画面</a:t>
            </a:r>
          </a:p>
        </p:txBody>
      </p:sp>
      <p:grpSp>
        <p:nvGrpSpPr>
          <p:cNvPr id="25" name="グループ化 24">
            <a:extLst>
              <a:ext uri="{FF2B5EF4-FFF2-40B4-BE49-F238E27FC236}">
                <a16:creationId xmlns:a16="http://schemas.microsoft.com/office/drawing/2014/main" id="{8136B4B8-1D01-22B7-A4A0-9A99084B7087}"/>
              </a:ext>
            </a:extLst>
          </p:cNvPr>
          <p:cNvGrpSpPr/>
          <p:nvPr/>
        </p:nvGrpSpPr>
        <p:grpSpPr>
          <a:xfrm>
            <a:off x="298027" y="3880081"/>
            <a:ext cx="6640962" cy="2703599"/>
            <a:chOff x="298027" y="3880081"/>
            <a:chExt cx="6640962" cy="2703599"/>
          </a:xfrm>
        </p:grpSpPr>
        <p:pic>
          <p:nvPicPr>
            <p:cNvPr id="7" name="図 6">
              <a:extLst>
                <a:ext uri="{FF2B5EF4-FFF2-40B4-BE49-F238E27FC236}">
                  <a16:creationId xmlns:a16="http://schemas.microsoft.com/office/drawing/2014/main" id="{B47D2C27-9F4A-2272-CAE9-A61F4EB34E15}"/>
                </a:ext>
              </a:extLst>
            </p:cNvPr>
            <p:cNvPicPr>
              <a:picLocks noChangeAspect="1"/>
            </p:cNvPicPr>
            <p:nvPr/>
          </p:nvPicPr>
          <p:blipFill rotWithShape="1">
            <a:blip r:embed="rId3"/>
            <a:srcRect b="10685"/>
            <a:stretch/>
          </p:blipFill>
          <p:spPr>
            <a:xfrm>
              <a:off x="298027" y="3880081"/>
              <a:ext cx="6640962" cy="2703599"/>
            </a:xfrm>
            <a:prstGeom prst="rect">
              <a:avLst/>
            </a:prstGeom>
            <a:ln>
              <a:solidFill>
                <a:schemeClr val="tx1"/>
              </a:solidFill>
            </a:ln>
            <a:effectLst>
              <a:outerShdw blurRad="50800" dist="38100" dir="2700000" algn="tl" rotWithShape="0">
                <a:prstClr val="black">
                  <a:alpha val="40000"/>
                </a:prstClr>
              </a:outerShdw>
            </a:effectLst>
          </p:spPr>
        </p:pic>
        <p:sp>
          <p:nvSpPr>
            <p:cNvPr id="8" name="正方形/長方形 7">
              <a:extLst>
                <a:ext uri="{FF2B5EF4-FFF2-40B4-BE49-F238E27FC236}">
                  <a16:creationId xmlns:a16="http://schemas.microsoft.com/office/drawing/2014/main" id="{4E532A89-F23B-D5CE-4CA7-5198CBC1CF9E}"/>
                </a:ext>
              </a:extLst>
            </p:cNvPr>
            <p:cNvSpPr/>
            <p:nvPr/>
          </p:nvSpPr>
          <p:spPr>
            <a:xfrm>
              <a:off x="298030" y="5334368"/>
              <a:ext cx="587713" cy="220904"/>
            </a:xfrm>
            <a:prstGeom prst="rect">
              <a:avLst/>
            </a:prstGeom>
            <a:noFill/>
            <a:ln w="19050">
              <a:solidFill>
                <a:srgbClr val="FF0000"/>
              </a:solid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9" name="正方形/長方形 8">
              <a:extLst>
                <a:ext uri="{FF2B5EF4-FFF2-40B4-BE49-F238E27FC236}">
                  <a16:creationId xmlns:a16="http://schemas.microsoft.com/office/drawing/2014/main" id="{120A0F6A-7A86-4674-F28C-0965957F18FC}"/>
                </a:ext>
              </a:extLst>
            </p:cNvPr>
            <p:cNvSpPr/>
            <p:nvPr/>
          </p:nvSpPr>
          <p:spPr>
            <a:xfrm>
              <a:off x="2408893" y="4960970"/>
              <a:ext cx="3999458" cy="815206"/>
            </a:xfrm>
            <a:prstGeom prst="rect">
              <a:avLst/>
            </a:prstGeom>
            <a:noFill/>
            <a:ln w="19050">
              <a:solidFill>
                <a:srgbClr val="FF0000"/>
              </a:solid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10" name="正方形/長方形 9">
              <a:extLst>
                <a:ext uri="{FF2B5EF4-FFF2-40B4-BE49-F238E27FC236}">
                  <a16:creationId xmlns:a16="http://schemas.microsoft.com/office/drawing/2014/main" id="{2C1B354B-B50D-5967-4CA9-EDC5860B705F}"/>
                </a:ext>
              </a:extLst>
            </p:cNvPr>
            <p:cNvSpPr/>
            <p:nvPr/>
          </p:nvSpPr>
          <p:spPr>
            <a:xfrm>
              <a:off x="1870270" y="6268846"/>
              <a:ext cx="587713" cy="220904"/>
            </a:xfrm>
            <a:prstGeom prst="rect">
              <a:avLst/>
            </a:prstGeom>
            <a:noFill/>
            <a:ln w="19050">
              <a:solidFill>
                <a:srgbClr val="FF0000"/>
              </a:solid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cxnSp>
          <p:nvCxnSpPr>
            <p:cNvPr id="11" name="直線矢印コネクタ 10">
              <a:extLst>
                <a:ext uri="{FF2B5EF4-FFF2-40B4-BE49-F238E27FC236}">
                  <a16:creationId xmlns:a16="http://schemas.microsoft.com/office/drawing/2014/main" id="{0C0850B1-F9BD-83D2-A937-92EED12A9A82}"/>
                </a:ext>
              </a:extLst>
            </p:cNvPr>
            <p:cNvCxnSpPr>
              <a:stCxn id="8" idx="3"/>
              <a:endCxn id="9" idx="1"/>
            </p:cNvCxnSpPr>
            <p:nvPr/>
          </p:nvCxnSpPr>
          <p:spPr>
            <a:xfrm flipV="1">
              <a:off x="885743" y="5368574"/>
              <a:ext cx="1523150" cy="7624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C6A9FF66-F76A-717F-FAAD-9C6CA35782D2}"/>
                </a:ext>
              </a:extLst>
            </p:cNvPr>
            <p:cNvCxnSpPr>
              <a:cxnSpLocks/>
              <a:stCxn id="9" idx="2"/>
              <a:endCxn id="10" idx="3"/>
            </p:cNvCxnSpPr>
            <p:nvPr/>
          </p:nvCxnSpPr>
          <p:spPr>
            <a:xfrm flipH="1">
              <a:off x="2457983" y="5776176"/>
              <a:ext cx="1950639" cy="60312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6" name="テキスト ボックス 25">
            <a:extLst>
              <a:ext uri="{FF2B5EF4-FFF2-40B4-BE49-F238E27FC236}">
                <a16:creationId xmlns:a16="http://schemas.microsoft.com/office/drawing/2014/main" id="{4FE4368D-EA51-98BE-DDF4-8238331EFC28}"/>
              </a:ext>
            </a:extLst>
          </p:cNvPr>
          <p:cNvSpPr txBox="1"/>
          <p:nvPr/>
        </p:nvSpPr>
        <p:spPr>
          <a:xfrm>
            <a:off x="7420600" y="929491"/>
            <a:ext cx="6493813" cy="5920458"/>
          </a:xfrm>
          <a:prstGeom prst="rect">
            <a:avLst/>
          </a:prstGeom>
          <a:noFill/>
        </p:spPr>
        <p:txBody>
          <a:bodyPr wrap="square" lIns="36000" tIns="36000" rIns="36000" bIns="36000" rtlCol="0">
            <a:spAutoFit/>
          </a:bodyPr>
          <a:lstStyle/>
          <a:p>
            <a:pPr defTabSz="457200" fontAlgn="base">
              <a:spcBef>
                <a:spcPct val="0"/>
              </a:spcBef>
              <a:spcAft>
                <a:spcPct val="0"/>
              </a:spcAft>
              <a:defRPr sz="1000"/>
            </a:pPr>
            <a:r>
              <a:rPr lang="ja-JP" altLang="en-US" sz="1600" b="1" dirty="0">
                <a:solidFill>
                  <a:srgbClr val="000000"/>
                </a:solidFill>
                <a:latin typeface="+mn-ea"/>
              </a:rPr>
              <a:t>　　設定有効化画面　　</a:t>
            </a:r>
            <a:endParaRPr lang="en-US" altLang="ja-JP" sz="1600" b="1" dirty="0">
              <a:solidFill>
                <a:srgbClr val="000000"/>
              </a:solidFill>
              <a:latin typeface="+mn-ea"/>
            </a:endParaRPr>
          </a:p>
          <a:p>
            <a:pPr defTabSz="457200" fontAlgn="base">
              <a:spcBef>
                <a:spcPct val="0"/>
              </a:spcBef>
              <a:spcAft>
                <a:spcPct val="0"/>
              </a:spcAft>
              <a:defRPr sz="1000"/>
            </a:pPr>
            <a:endParaRPr lang="en-US" altLang="ja-JP" sz="900" b="1" dirty="0">
              <a:solidFill>
                <a:srgbClr val="000000"/>
              </a:solidFill>
              <a:latin typeface="+mn-ea"/>
            </a:endParaRPr>
          </a:p>
          <a:p>
            <a:pPr defTabSz="457200" fontAlgn="base">
              <a:spcBef>
                <a:spcPct val="0"/>
              </a:spcBef>
              <a:spcAft>
                <a:spcPct val="0"/>
              </a:spcAft>
              <a:defRPr sz="1000"/>
            </a:pPr>
            <a:endParaRPr lang="en-US" altLang="ja-JP" sz="900" b="1" dirty="0">
              <a:solidFill>
                <a:srgbClr val="000000"/>
              </a:solidFill>
              <a:latin typeface="+mn-ea"/>
            </a:endParaRPr>
          </a:p>
          <a:p>
            <a:pPr defTabSz="457200" fontAlgn="base">
              <a:spcBef>
                <a:spcPct val="0"/>
              </a:spcBef>
              <a:spcAft>
                <a:spcPct val="0"/>
              </a:spcAft>
              <a:defRPr sz="1000"/>
            </a:pPr>
            <a:endParaRPr lang="en-US" altLang="ja-JP" sz="900" b="1" dirty="0">
              <a:solidFill>
                <a:srgbClr val="000000"/>
              </a:solidFill>
              <a:latin typeface="+mn-ea"/>
            </a:endParaRPr>
          </a:p>
          <a:p>
            <a:pPr defTabSz="457200" fontAlgn="base">
              <a:spcBef>
                <a:spcPct val="0"/>
              </a:spcBef>
              <a:spcAft>
                <a:spcPct val="0"/>
              </a:spcAft>
              <a:defRPr sz="1000"/>
            </a:pPr>
            <a:endParaRPr lang="en-US" altLang="ja-JP" sz="900" b="1" dirty="0">
              <a:solidFill>
                <a:srgbClr val="000000"/>
              </a:solidFill>
              <a:latin typeface="+mn-ea"/>
            </a:endParaRPr>
          </a:p>
          <a:p>
            <a:pPr defTabSz="457200" fontAlgn="base">
              <a:spcBef>
                <a:spcPct val="0"/>
              </a:spcBef>
              <a:spcAft>
                <a:spcPct val="0"/>
              </a:spcAft>
              <a:defRPr sz="1000"/>
            </a:pPr>
            <a:endParaRPr lang="en-US" altLang="ja-JP" sz="900" b="1" dirty="0">
              <a:solidFill>
                <a:srgbClr val="000000"/>
              </a:solidFill>
              <a:latin typeface="+mn-ea"/>
            </a:endParaRPr>
          </a:p>
          <a:p>
            <a:pPr defTabSz="457200" fontAlgn="base">
              <a:spcBef>
                <a:spcPct val="0"/>
              </a:spcBef>
              <a:spcAft>
                <a:spcPct val="0"/>
              </a:spcAft>
              <a:defRPr sz="1000"/>
            </a:pPr>
            <a:endParaRPr lang="en-US" altLang="ja-JP" sz="900" b="1" dirty="0">
              <a:solidFill>
                <a:srgbClr val="000000"/>
              </a:solidFill>
              <a:latin typeface="+mn-ea"/>
            </a:endParaRPr>
          </a:p>
          <a:p>
            <a:pPr defTabSz="457200" fontAlgn="base">
              <a:spcBef>
                <a:spcPct val="0"/>
              </a:spcBef>
              <a:spcAft>
                <a:spcPct val="0"/>
              </a:spcAft>
              <a:defRPr sz="1000"/>
            </a:pPr>
            <a:endParaRPr lang="en-US" altLang="ja-JP" sz="900" b="1" dirty="0">
              <a:solidFill>
                <a:srgbClr val="000000"/>
              </a:solidFill>
              <a:latin typeface="+mn-ea"/>
            </a:endParaRPr>
          </a:p>
          <a:p>
            <a:pPr defTabSz="457200" fontAlgn="base">
              <a:spcBef>
                <a:spcPct val="0"/>
              </a:spcBef>
              <a:spcAft>
                <a:spcPct val="0"/>
              </a:spcAft>
              <a:defRPr sz="1000"/>
            </a:pPr>
            <a:endParaRPr lang="en-US" altLang="ja-JP" sz="900" b="1" dirty="0">
              <a:solidFill>
                <a:srgbClr val="000000"/>
              </a:solidFill>
              <a:latin typeface="+mn-ea"/>
            </a:endParaRPr>
          </a:p>
          <a:p>
            <a:pPr defTabSz="457200" fontAlgn="base">
              <a:spcBef>
                <a:spcPct val="0"/>
              </a:spcBef>
              <a:spcAft>
                <a:spcPct val="0"/>
              </a:spcAft>
              <a:defRPr sz="1000"/>
            </a:pPr>
            <a:endParaRPr lang="en-US" altLang="ja-JP" sz="900" b="1" dirty="0">
              <a:solidFill>
                <a:srgbClr val="000000"/>
              </a:solidFill>
              <a:latin typeface="+mn-ea"/>
            </a:endParaRPr>
          </a:p>
          <a:p>
            <a:pPr defTabSz="457200" fontAlgn="base">
              <a:spcBef>
                <a:spcPct val="0"/>
              </a:spcBef>
              <a:spcAft>
                <a:spcPct val="0"/>
              </a:spcAft>
              <a:defRPr sz="1000"/>
            </a:pPr>
            <a:endParaRPr lang="en-US" altLang="ja-JP" sz="900" b="1" dirty="0">
              <a:solidFill>
                <a:srgbClr val="000000"/>
              </a:solidFill>
              <a:latin typeface="+mn-ea"/>
            </a:endParaRPr>
          </a:p>
          <a:p>
            <a:pPr defTabSz="457200" fontAlgn="base">
              <a:spcBef>
                <a:spcPct val="0"/>
              </a:spcBef>
              <a:spcAft>
                <a:spcPct val="0"/>
              </a:spcAft>
              <a:defRPr sz="1000"/>
            </a:pPr>
            <a:endParaRPr lang="en-US" altLang="ja-JP" sz="900" b="1" dirty="0">
              <a:solidFill>
                <a:srgbClr val="000000"/>
              </a:solidFill>
              <a:latin typeface="+mn-ea"/>
            </a:endParaRPr>
          </a:p>
          <a:p>
            <a:pPr defTabSz="457200" fontAlgn="base">
              <a:spcBef>
                <a:spcPct val="0"/>
              </a:spcBef>
              <a:spcAft>
                <a:spcPct val="0"/>
              </a:spcAft>
              <a:defRPr sz="1000"/>
            </a:pPr>
            <a:endParaRPr lang="en-US" altLang="ja-JP" sz="900" b="1" dirty="0">
              <a:solidFill>
                <a:srgbClr val="000000"/>
              </a:solidFill>
              <a:latin typeface="+mn-ea"/>
            </a:endParaRPr>
          </a:p>
          <a:p>
            <a:pPr defTabSz="457200" fontAlgn="base">
              <a:spcBef>
                <a:spcPct val="0"/>
              </a:spcBef>
              <a:spcAft>
                <a:spcPct val="0"/>
              </a:spcAft>
              <a:defRPr sz="1000"/>
            </a:pPr>
            <a:endParaRPr lang="en-US" altLang="ja-JP" sz="900" b="1" dirty="0">
              <a:solidFill>
                <a:srgbClr val="000000"/>
              </a:solidFill>
              <a:latin typeface="+mn-ea"/>
            </a:endParaRPr>
          </a:p>
          <a:p>
            <a:pPr defTabSz="457200" fontAlgn="base">
              <a:spcBef>
                <a:spcPct val="0"/>
              </a:spcBef>
              <a:spcAft>
                <a:spcPct val="0"/>
              </a:spcAft>
              <a:defRPr sz="1000"/>
            </a:pPr>
            <a:endParaRPr lang="en-US" altLang="ja-JP" sz="900" b="1" dirty="0">
              <a:solidFill>
                <a:srgbClr val="000000"/>
              </a:solidFill>
              <a:latin typeface="+mn-ea"/>
            </a:endParaRPr>
          </a:p>
          <a:p>
            <a:pPr defTabSz="457200" fontAlgn="base">
              <a:spcBef>
                <a:spcPct val="0"/>
              </a:spcBef>
              <a:spcAft>
                <a:spcPct val="0"/>
              </a:spcAft>
              <a:defRPr sz="1000"/>
            </a:pPr>
            <a:endParaRPr lang="en-US" altLang="ja-JP" sz="900" b="1" dirty="0">
              <a:solidFill>
                <a:srgbClr val="000000"/>
              </a:solidFill>
              <a:latin typeface="+mn-ea"/>
            </a:endParaRPr>
          </a:p>
          <a:p>
            <a:pPr defTabSz="457200" fontAlgn="base">
              <a:spcBef>
                <a:spcPct val="0"/>
              </a:spcBef>
              <a:spcAft>
                <a:spcPct val="0"/>
              </a:spcAft>
              <a:defRPr sz="1000"/>
            </a:pPr>
            <a:endParaRPr lang="en-US" altLang="ja-JP" sz="900" b="1" dirty="0">
              <a:solidFill>
                <a:srgbClr val="000000"/>
              </a:solidFill>
              <a:latin typeface="+mn-ea"/>
            </a:endParaRPr>
          </a:p>
          <a:p>
            <a:pPr defTabSz="457200" fontAlgn="base">
              <a:spcBef>
                <a:spcPct val="0"/>
              </a:spcBef>
              <a:spcAft>
                <a:spcPct val="0"/>
              </a:spcAft>
              <a:defRPr sz="1000"/>
            </a:pPr>
            <a:endParaRPr lang="en-US" altLang="ja-JP" sz="900" b="1" dirty="0">
              <a:solidFill>
                <a:srgbClr val="000000"/>
              </a:solidFill>
              <a:latin typeface="+mn-ea"/>
            </a:endParaRPr>
          </a:p>
          <a:p>
            <a:pPr defTabSz="457200" fontAlgn="base">
              <a:spcBef>
                <a:spcPct val="0"/>
              </a:spcBef>
              <a:spcAft>
                <a:spcPct val="0"/>
              </a:spcAft>
              <a:defRPr sz="1000"/>
            </a:pPr>
            <a:endParaRPr lang="en-US" altLang="ja-JP" sz="900" b="1" dirty="0">
              <a:solidFill>
                <a:srgbClr val="000000"/>
              </a:solidFill>
              <a:latin typeface="+mn-ea"/>
            </a:endParaRPr>
          </a:p>
          <a:p>
            <a:pPr defTabSz="457200" fontAlgn="base">
              <a:spcBef>
                <a:spcPct val="0"/>
              </a:spcBef>
              <a:spcAft>
                <a:spcPct val="0"/>
              </a:spcAft>
              <a:defRPr sz="1000"/>
            </a:pPr>
            <a:endParaRPr lang="en-US" altLang="ja-JP" sz="900" b="1" dirty="0">
              <a:solidFill>
                <a:srgbClr val="000000"/>
              </a:solidFill>
              <a:latin typeface="+mn-ea"/>
            </a:endParaRPr>
          </a:p>
          <a:p>
            <a:pPr defTabSz="457200" fontAlgn="base">
              <a:spcBef>
                <a:spcPct val="0"/>
              </a:spcBef>
              <a:spcAft>
                <a:spcPct val="0"/>
              </a:spcAft>
              <a:defRPr sz="1000"/>
            </a:pPr>
            <a:endParaRPr lang="en-US" altLang="ja-JP" sz="900" b="1" dirty="0">
              <a:solidFill>
                <a:srgbClr val="000000"/>
              </a:solidFill>
              <a:latin typeface="+mn-ea"/>
            </a:endParaRPr>
          </a:p>
          <a:p>
            <a:pPr defTabSz="457200" fontAlgn="base">
              <a:spcBef>
                <a:spcPct val="0"/>
              </a:spcBef>
              <a:spcAft>
                <a:spcPct val="0"/>
              </a:spcAft>
              <a:defRPr sz="1000"/>
            </a:pPr>
            <a:endParaRPr lang="en-US" altLang="ja-JP" sz="900" b="1" dirty="0">
              <a:solidFill>
                <a:srgbClr val="000000"/>
              </a:solidFill>
              <a:latin typeface="+mn-ea"/>
            </a:endParaRPr>
          </a:p>
          <a:p>
            <a:pPr defTabSz="457200" fontAlgn="base">
              <a:spcBef>
                <a:spcPct val="0"/>
              </a:spcBef>
              <a:spcAft>
                <a:spcPct val="0"/>
              </a:spcAft>
              <a:defRPr sz="1000"/>
            </a:pPr>
            <a:endParaRPr lang="en-US" altLang="ja-JP" sz="900" b="1" dirty="0">
              <a:solidFill>
                <a:srgbClr val="000000"/>
              </a:solidFill>
              <a:latin typeface="+mn-ea"/>
            </a:endParaRPr>
          </a:p>
          <a:p>
            <a:pPr defTabSz="457200" fontAlgn="base">
              <a:spcBef>
                <a:spcPct val="0"/>
              </a:spcBef>
              <a:spcAft>
                <a:spcPct val="0"/>
              </a:spcAft>
              <a:defRPr sz="1000"/>
            </a:pPr>
            <a:endParaRPr lang="en-US" altLang="ja-JP" sz="900" b="1" dirty="0">
              <a:solidFill>
                <a:srgbClr val="000000"/>
              </a:solidFill>
              <a:latin typeface="+mn-ea"/>
            </a:endParaRPr>
          </a:p>
          <a:p>
            <a:pPr defTabSz="457200" fontAlgn="base">
              <a:spcBef>
                <a:spcPct val="0"/>
              </a:spcBef>
              <a:spcAft>
                <a:spcPct val="0"/>
              </a:spcAft>
              <a:defRPr sz="1000"/>
            </a:pPr>
            <a:endParaRPr lang="en-US" altLang="ja-JP" sz="900" b="1" dirty="0">
              <a:solidFill>
                <a:srgbClr val="000000"/>
              </a:solidFill>
              <a:latin typeface="+mn-ea"/>
            </a:endParaRPr>
          </a:p>
          <a:p>
            <a:pPr defTabSz="457200" fontAlgn="base">
              <a:spcBef>
                <a:spcPct val="0"/>
              </a:spcBef>
              <a:spcAft>
                <a:spcPct val="0"/>
              </a:spcAft>
              <a:defRPr sz="1000"/>
            </a:pPr>
            <a:endParaRPr lang="en-US" altLang="ja-JP" sz="900" b="1" dirty="0">
              <a:solidFill>
                <a:srgbClr val="000000"/>
              </a:solidFill>
              <a:latin typeface="+mn-ea"/>
            </a:endParaRPr>
          </a:p>
          <a:p>
            <a:pPr defTabSz="457200" fontAlgn="base">
              <a:spcBef>
                <a:spcPct val="0"/>
              </a:spcBef>
              <a:spcAft>
                <a:spcPct val="0"/>
              </a:spcAft>
              <a:defRPr sz="1000"/>
            </a:pPr>
            <a:endParaRPr lang="en-US" altLang="ja-JP" sz="900" b="1" dirty="0">
              <a:solidFill>
                <a:srgbClr val="000000"/>
              </a:solidFill>
              <a:latin typeface="+mn-ea"/>
            </a:endParaRPr>
          </a:p>
          <a:p>
            <a:pPr defTabSz="457200" fontAlgn="base">
              <a:spcBef>
                <a:spcPct val="0"/>
              </a:spcBef>
              <a:spcAft>
                <a:spcPct val="0"/>
              </a:spcAft>
              <a:defRPr sz="1000"/>
            </a:pPr>
            <a:endParaRPr lang="en-US" altLang="ja-JP" sz="900" b="1" dirty="0">
              <a:solidFill>
                <a:srgbClr val="000000"/>
              </a:solidFill>
              <a:latin typeface="+mn-ea"/>
            </a:endParaRPr>
          </a:p>
          <a:p>
            <a:pPr defTabSz="457200" fontAlgn="base">
              <a:spcBef>
                <a:spcPct val="0"/>
              </a:spcBef>
              <a:spcAft>
                <a:spcPct val="0"/>
              </a:spcAft>
              <a:defRPr sz="1000"/>
            </a:pPr>
            <a:endParaRPr lang="en-US" altLang="ja-JP" sz="900" b="1" dirty="0">
              <a:solidFill>
                <a:srgbClr val="000000"/>
              </a:solidFill>
              <a:latin typeface="+mn-ea"/>
            </a:endParaRPr>
          </a:p>
          <a:p>
            <a:pPr defTabSz="457200" fontAlgn="base">
              <a:spcBef>
                <a:spcPct val="0"/>
              </a:spcBef>
              <a:spcAft>
                <a:spcPct val="0"/>
              </a:spcAft>
              <a:defRPr sz="1000"/>
            </a:pPr>
            <a:endParaRPr lang="en-US" altLang="ja-JP" sz="900" b="1" dirty="0">
              <a:solidFill>
                <a:srgbClr val="000000"/>
              </a:solidFill>
              <a:latin typeface="+mn-ea"/>
            </a:endParaRPr>
          </a:p>
          <a:p>
            <a:pPr defTabSz="457200" fontAlgn="base">
              <a:spcBef>
                <a:spcPct val="0"/>
              </a:spcBef>
              <a:spcAft>
                <a:spcPct val="0"/>
              </a:spcAft>
              <a:defRPr sz="1000"/>
            </a:pPr>
            <a:endParaRPr lang="en-US" altLang="ja-JP" sz="900" b="1" dirty="0">
              <a:solidFill>
                <a:srgbClr val="000000"/>
              </a:solidFill>
              <a:latin typeface="+mn-ea"/>
            </a:endParaRPr>
          </a:p>
          <a:p>
            <a:pPr defTabSz="457200" fontAlgn="base">
              <a:spcBef>
                <a:spcPct val="0"/>
              </a:spcBef>
              <a:spcAft>
                <a:spcPct val="0"/>
              </a:spcAft>
              <a:defRPr sz="1000"/>
            </a:pPr>
            <a:endParaRPr lang="en-US" altLang="ja-JP" sz="1600" b="1" dirty="0">
              <a:solidFill>
                <a:srgbClr val="000000"/>
              </a:solidFill>
              <a:latin typeface="+mn-ea"/>
            </a:endParaRPr>
          </a:p>
          <a:p>
            <a:pPr defTabSz="457200" fontAlgn="base">
              <a:spcBef>
                <a:spcPct val="0"/>
              </a:spcBef>
              <a:spcAft>
                <a:spcPct val="0"/>
              </a:spcAft>
              <a:defRPr sz="1000"/>
            </a:pPr>
            <a:r>
              <a:rPr lang="ja-JP" altLang="en-US" sz="1600" b="1" dirty="0">
                <a:solidFill>
                  <a:srgbClr val="000000"/>
                </a:solidFill>
                <a:latin typeface="+mn-ea"/>
              </a:rPr>
              <a:t>有効化するとログイン画面が出ますが、すぐはログインできません。</a:t>
            </a:r>
            <a:endParaRPr lang="en-US" altLang="ja-JP" sz="1600" b="1" dirty="0">
              <a:solidFill>
                <a:srgbClr val="000000"/>
              </a:solidFill>
              <a:latin typeface="+mn-ea"/>
            </a:endParaRPr>
          </a:p>
          <a:p>
            <a:pPr defTabSz="457200" fontAlgn="base">
              <a:spcBef>
                <a:spcPct val="0"/>
              </a:spcBef>
              <a:spcAft>
                <a:spcPct val="0"/>
              </a:spcAft>
              <a:defRPr sz="1000"/>
            </a:pPr>
            <a:r>
              <a:rPr lang="ja-JP" altLang="en-US" sz="1600" b="1" dirty="0">
                <a:solidFill>
                  <a:srgbClr val="000000"/>
                </a:solidFill>
                <a:latin typeface="+mn-ea"/>
              </a:rPr>
              <a:t>再起動するまで２分ほど待ちます。</a:t>
            </a:r>
            <a:endParaRPr lang="en-US" altLang="ja-JP" sz="1600" b="1" dirty="0">
              <a:solidFill>
                <a:srgbClr val="000000"/>
              </a:solidFill>
              <a:latin typeface="+mn-ea"/>
            </a:endParaRPr>
          </a:p>
          <a:p>
            <a:pPr defTabSz="457200" fontAlgn="base">
              <a:spcBef>
                <a:spcPct val="0"/>
              </a:spcBef>
              <a:spcAft>
                <a:spcPct val="0"/>
              </a:spcAft>
              <a:defRPr sz="1000"/>
            </a:pPr>
            <a:endParaRPr lang="en-US" altLang="ja-JP" sz="1600" b="1" dirty="0">
              <a:solidFill>
                <a:srgbClr val="000000"/>
              </a:solidFill>
              <a:latin typeface="+mn-ea"/>
            </a:endParaRPr>
          </a:p>
          <a:p>
            <a:pPr defTabSz="457200" fontAlgn="base">
              <a:spcBef>
                <a:spcPct val="0"/>
              </a:spcBef>
              <a:spcAft>
                <a:spcPct val="0"/>
              </a:spcAft>
              <a:defRPr sz="1000"/>
            </a:pPr>
            <a:endParaRPr lang="en-US" altLang="ja-JP" sz="1600" b="1" dirty="0">
              <a:solidFill>
                <a:srgbClr val="000000"/>
              </a:solidFill>
              <a:latin typeface="+mn-ea"/>
            </a:endParaRPr>
          </a:p>
          <a:p>
            <a:pPr defTabSz="457200" fontAlgn="base">
              <a:spcBef>
                <a:spcPct val="0"/>
              </a:spcBef>
              <a:spcAft>
                <a:spcPct val="0"/>
              </a:spcAft>
              <a:defRPr sz="1000"/>
            </a:pPr>
            <a:r>
              <a:rPr lang="ja-JP" altLang="en-US" sz="1400" b="1" dirty="0">
                <a:solidFill>
                  <a:srgbClr val="000000"/>
                </a:solidFill>
                <a:latin typeface="+mn-ea"/>
              </a:rPr>
              <a:t>次ページへ</a:t>
            </a:r>
            <a:endParaRPr lang="en-US" altLang="ja-JP" sz="1400" b="1" dirty="0">
              <a:solidFill>
                <a:srgbClr val="000000"/>
              </a:solidFill>
              <a:latin typeface="+mn-ea"/>
            </a:endParaRPr>
          </a:p>
        </p:txBody>
      </p:sp>
      <p:grpSp>
        <p:nvGrpSpPr>
          <p:cNvPr id="35" name="グループ化 34">
            <a:extLst>
              <a:ext uri="{FF2B5EF4-FFF2-40B4-BE49-F238E27FC236}">
                <a16:creationId xmlns:a16="http://schemas.microsoft.com/office/drawing/2014/main" id="{6619B1BB-A1F2-3C24-085F-3D82280B2BB3}"/>
              </a:ext>
            </a:extLst>
          </p:cNvPr>
          <p:cNvGrpSpPr/>
          <p:nvPr/>
        </p:nvGrpSpPr>
        <p:grpSpPr>
          <a:xfrm>
            <a:off x="7955280" y="1359628"/>
            <a:ext cx="5477401" cy="3742603"/>
            <a:chOff x="8626358" y="1125949"/>
            <a:chExt cx="4806323" cy="3284068"/>
          </a:xfrm>
        </p:grpSpPr>
        <p:pic>
          <p:nvPicPr>
            <p:cNvPr id="28" name="図 27">
              <a:extLst>
                <a:ext uri="{FF2B5EF4-FFF2-40B4-BE49-F238E27FC236}">
                  <a16:creationId xmlns:a16="http://schemas.microsoft.com/office/drawing/2014/main" id="{58AA5EDF-5199-8FDA-6554-7318003A93F0}"/>
                </a:ext>
              </a:extLst>
            </p:cNvPr>
            <p:cNvPicPr>
              <a:picLocks noChangeAspect="1"/>
            </p:cNvPicPr>
            <p:nvPr/>
          </p:nvPicPr>
          <p:blipFill rotWithShape="1">
            <a:blip r:embed="rId4"/>
            <a:srcRect t="6858" b="5134"/>
            <a:stretch/>
          </p:blipFill>
          <p:spPr>
            <a:xfrm>
              <a:off x="8626358" y="1125949"/>
              <a:ext cx="4806323" cy="3284068"/>
            </a:xfrm>
            <a:prstGeom prst="rect">
              <a:avLst/>
            </a:prstGeom>
            <a:ln>
              <a:solidFill>
                <a:schemeClr val="tx1"/>
              </a:solidFill>
            </a:ln>
            <a:effectLst>
              <a:outerShdw blurRad="50800" dist="38100" dir="2700000" algn="tl" rotWithShape="0">
                <a:prstClr val="black">
                  <a:alpha val="40000"/>
                </a:prstClr>
              </a:outerShdw>
            </a:effectLst>
          </p:spPr>
        </p:pic>
        <p:sp>
          <p:nvSpPr>
            <p:cNvPr id="29" name="正方形/長方形 28">
              <a:extLst>
                <a:ext uri="{FF2B5EF4-FFF2-40B4-BE49-F238E27FC236}">
                  <a16:creationId xmlns:a16="http://schemas.microsoft.com/office/drawing/2014/main" id="{D7ABE652-B4DF-D205-E0B1-8AE7B45365AA}"/>
                </a:ext>
              </a:extLst>
            </p:cNvPr>
            <p:cNvSpPr/>
            <p:nvPr/>
          </p:nvSpPr>
          <p:spPr>
            <a:xfrm>
              <a:off x="8725634" y="3913409"/>
              <a:ext cx="589933" cy="221739"/>
            </a:xfrm>
            <a:prstGeom prst="rect">
              <a:avLst/>
            </a:prstGeom>
            <a:noFill/>
            <a:ln w="19050">
              <a:solidFill>
                <a:srgbClr val="FF0000"/>
              </a:solid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30" name="正方形/長方形 29">
              <a:extLst>
                <a:ext uri="{FF2B5EF4-FFF2-40B4-BE49-F238E27FC236}">
                  <a16:creationId xmlns:a16="http://schemas.microsoft.com/office/drawing/2014/main" id="{A244BBEC-2C9D-BEB6-EB5D-40BAC21E46C3}"/>
                </a:ext>
              </a:extLst>
            </p:cNvPr>
            <p:cNvSpPr/>
            <p:nvPr/>
          </p:nvSpPr>
          <p:spPr>
            <a:xfrm>
              <a:off x="10439588" y="1757616"/>
              <a:ext cx="907214" cy="426600"/>
            </a:xfrm>
            <a:prstGeom prst="rect">
              <a:avLst/>
            </a:prstGeom>
            <a:noFill/>
            <a:ln w="19050">
              <a:solidFill>
                <a:srgbClr val="FF0000"/>
              </a:solid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31" name="正方形/長方形 30">
              <a:extLst>
                <a:ext uri="{FF2B5EF4-FFF2-40B4-BE49-F238E27FC236}">
                  <a16:creationId xmlns:a16="http://schemas.microsoft.com/office/drawing/2014/main" id="{5DC62197-3BFD-75EC-803D-F119649896E6}"/>
                </a:ext>
              </a:extLst>
            </p:cNvPr>
            <p:cNvSpPr/>
            <p:nvPr/>
          </p:nvSpPr>
          <p:spPr>
            <a:xfrm>
              <a:off x="11605498" y="3354503"/>
              <a:ext cx="697792" cy="307970"/>
            </a:xfrm>
            <a:prstGeom prst="rect">
              <a:avLst/>
            </a:prstGeom>
            <a:noFill/>
            <a:ln w="19050">
              <a:solidFill>
                <a:srgbClr val="FF0000"/>
              </a:solid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cxnSp>
          <p:nvCxnSpPr>
            <p:cNvPr id="32" name="直線矢印コネクタ 31">
              <a:extLst>
                <a:ext uri="{FF2B5EF4-FFF2-40B4-BE49-F238E27FC236}">
                  <a16:creationId xmlns:a16="http://schemas.microsoft.com/office/drawing/2014/main" id="{531B6DA4-DAEE-BE2C-4B75-A3C2F130405C}"/>
                </a:ext>
              </a:extLst>
            </p:cNvPr>
            <p:cNvCxnSpPr>
              <a:cxnSpLocks/>
              <a:stCxn id="29" idx="3"/>
              <a:endCxn id="30" idx="1"/>
            </p:cNvCxnSpPr>
            <p:nvPr/>
          </p:nvCxnSpPr>
          <p:spPr>
            <a:xfrm flipV="1">
              <a:off x="9315567" y="1970916"/>
              <a:ext cx="1124020" cy="205336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6564844C-D77C-3B51-9F33-98D7E1CDE697}"/>
                </a:ext>
              </a:extLst>
            </p:cNvPr>
            <p:cNvCxnSpPr>
              <a:cxnSpLocks/>
              <a:endCxn id="31" idx="0"/>
            </p:cNvCxnSpPr>
            <p:nvPr/>
          </p:nvCxnSpPr>
          <p:spPr>
            <a:xfrm>
              <a:off x="11029520" y="2242426"/>
              <a:ext cx="924874" cy="111207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15510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9581FE-707D-701D-60E7-B37818423EE9}"/>
              </a:ext>
            </a:extLst>
          </p:cNvPr>
          <p:cNvSpPr>
            <a:spLocks noGrp="1"/>
          </p:cNvSpPr>
          <p:nvPr>
            <p:ph type="title"/>
          </p:nvPr>
        </p:nvSpPr>
        <p:spPr/>
        <p:txBody>
          <a:bodyPr/>
          <a:lstStyle/>
          <a:p>
            <a:pPr marL="268288" indent="3175"/>
            <a:r>
              <a:rPr lang="en-US" altLang="ja-JP" dirty="0"/>
              <a:t>3</a:t>
            </a:r>
            <a:r>
              <a:rPr kumimoji="1" lang="en-US" altLang="ja-JP" dirty="0"/>
              <a:t>-2.</a:t>
            </a:r>
            <a:r>
              <a:rPr kumimoji="1" lang="ja-JP" altLang="en-US" dirty="0"/>
              <a:t> 設定（無線通信ユニットとカメラ） </a:t>
            </a:r>
          </a:p>
        </p:txBody>
      </p:sp>
      <p:pic>
        <p:nvPicPr>
          <p:cNvPr id="92" name="図 91">
            <a:extLst>
              <a:ext uri="{FF2B5EF4-FFF2-40B4-BE49-F238E27FC236}">
                <a16:creationId xmlns:a16="http://schemas.microsoft.com/office/drawing/2014/main" id="{20167317-B2F0-039E-B4F0-7EFE6255D14E}"/>
              </a:ext>
            </a:extLst>
          </p:cNvPr>
          <p:cNvPicPr>
            <a:picLocks noChangeAspect="1"/>
          </p:cNvPicPr>
          <p:nvPr/>
        </p:nvPicPr>
        <p:blipFill>
          <a:blip r:embed="rId2"/>
          <a:stretch>
            <a:fillRect/>
          </a:stretch>
        </p:blipFill>
        <p:spPr>
          <a:xfrm>
            <a:off x="13218160" y="58236"/>
            <a:ext cx="994243" cy="976464"/>
          </a:xfrm>
          <a:prstGeom prst="rect">
            <a:avLst/>
          </a:prstGeom>
          <a:ln>
            <a:solidFill>
              <a:schemeClr val="accent1"/>
            </a:solidFill>
          </a:ln>
        </p:spPr>
      </p:pic>
      <p:cxnSp>
        <p:nvCxnSpPr>
          <p:cNvPr id="20" name="直線コネクタ 19">
            <a:extLst>
              <a:ext uri="{FF2B5EF4-FFF2-40B4-BE49-F238E27FC236}">
                <a16:creationId xmlns:a16="http://schemas.microsoft.com/office/drawing/2014/main" id="{E8917C5D-EA2B-6488-6714-F52CB82A96FE}"/>
              </a:ext>
            </a:extLst>
          </p:cNvPr>
          <p:cNvCxnSpPr>
            <a:cxnSpLocks/>
          </p:cNvCxnSpPr>
          <p:nvPr/>
        </p:nvCxnSpPr>
        <p:spPr>
          <a:xfrm>
            <a:off x="7200106" y="630572"/>
            <a:ext cx="0" cy="683827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DC0E9987-49BF-4FDE-94DB-445E7C8FB1F8}"/>
              </a:ext>
            </a:extLst>
          </p:cNvPr>
          <p:cNvPicPr>
            <a:picLocks noChangeAspect="1"/>
          </p:cNvPicPr>
          <p:nvPr/>
        </p:nvPicPr>
        <p:blipFill rotWithShape="1">
          <a:blip r:embed="rId3"/>
          <a:srcRect l="10974" b="16416"/>
          <a:stretch/>
        </p:blipFill>
        <p:spPr>
          <a:xfrm>
            <a:off x="12165459" y="56048"/>
            <a:ext cx="994243" cy="978652"/>
          </a:xfrm>
          <a:prstGeom prst="rect">
            <a:avLst/>
          </a:prstGeom>
          <a:ln>
            <a:solidFill>
              <a:schemeClr val="accent1"/>
            </a:solidFill>
          </a:ln>
        </p:spPr>
      </p:pic>
      <p:sp>
        <p:nvSpPr>
          <p:cNvPr id="5" name="テキスト ボックス 4">
            <a:extLst>
              <a:ext uri="{FF2B5EF4-FFF2-40B4-BE49-F238E27FC236}">
                <a16:creationId xmlns:a16="http://schemas.microsoft.com/office/drawing/2014/main" id="{C162A0C3-1750-F8C3-471E-EDDB87EE961A}"/>
              </a:ext>
            </a:extLst>
          </p:cNvPr>
          <p:cNvSpPr txBox="1"/>
          <p:nvPr/>
        </p:nvSpPr>
        <p:spPr>
          <a:xfrm>
            <a:off x="301888" y="653790"/>
            <a:ext cx="6627232" cy="6983056"/>
          </a:xfrm>
          <a:prstGeom prst="rect">
            <a:avLst/>
          </a:prstGeom>
          <a:noFill/>
        </p:spPr>
        <p:txBody>
          <a:bodyPr wrap="square" lIns="36000" tIns="36000" rIns="36000" bIns="36000" rtlCol="0">
            <a:spAutoFit/>
          </a:bodyPr>
          <a:lstStyle/>
          <a:p>
            <a:pPr defTabSz="457200" fontAlgn="base">
              <a:lnSpc>
                <a:spcPct val="120000"/>
              </a:lnSpc>
              <a:spcBef>
                <a:spcPct val="0"/>
              </a:spcBef>
              <a:spcAft>
                <a:spcPct val="0"/>
              </a:spcAft>
              <a:defRPr sz="1000"/>
            </a:pPr>
            <a:r>
              <a:rPr lang="ja-JP" altLang="en-US" sz="1800" b="1" dirty="0">
                <a:solidFill>
                  <a:srgbClr val="000000"/>
                </a:solidFill>
                <a:latin typeface="+mn-ea"/>
              </a:rPr>
              <a:t>■</a:t>
            </a:r>
            <a:r>
              <a:rPr lang="en-US" altLang="ja-JP" sz="1800" b="1" dirty="0">
                <a:solidFill>
                  <a:srgbClr val="000000"/>
                </a:solidFill>
                <a:latin typeface="+mn-ea"/>
              </a:rPr>
              <a:t>PC</a:t>
            </a:r>
            <a:r>
              <a:rPr lang="ja-JP" altLang="en-US" sz="1800" b="1" dirty="0">
                <a:solidFill>
                  <a:srgbClr val="000000"/>
                </a:solidFill>
                <a:latin typeface="+mn-ea"/>
              </a:rPr>
              <a:t>で無線通信ユニットに再度アクセス</a:t>
            </a:r>
            <a:endParaRPr lang="en-US" altLang="ja-JP" sz="1800" b="1" dirty="0">
              <a:solidFill>
                <a:srgbClr val="000000"/>
              </a:solidFill>
              <a:latin typeface="+mn-ea"/>
            </a:endParaRPr>
          </a:p>
          <a:p>
            <a:pPr defTabSz="457200" fontAlgn="base">
              <a:lnSpc>
                <a:spcPct val="120000"/>
              </a:lnSpc>
              <a:spcBef>
                <a:spcPct val="0"/>
              </a:spcBef>
              <a:spcAft>
                <a:spcPct val="0"/>
              </a:spcAft>
              <a:defRPr sz="1000"/>
            </a:pPr>
            <a:endParaRPr lang="en-US" altLang="ja-JP" sz="1200" b="1" dirty="0">
              <a:solidFill>
                <a:srgbClr val="000000"/>
              </a:solidFill>
              <a:latin typeface="+mn-ea"/>
            </a:endParaRPr>
          </a:p>
          <a:p>
            <a:pPr defTabSz="457200" fontAlgn="base">
              <a:lnSpc>
                <a:spcPct val="120000"/>
              </a:lnSpc>
              <a:spcBef>
                <a:spcPct val="0"/>
              </a:spcBef>
              <a:spcAft>
                <a:spcPct val="0"/>
              </a:spcAft>
              <a:defRPr sz="1000"/>
            </a:pPr>
            <a:endParaRPr lang="en-US" altLang="ja-JP" sz="1200" b="1" dirty="0">
              <a:solidFill>
                <a:srgbClr val="000000"/>
              </a:solidFill>
              <a:latin typeface="+mn-ea"/>
            </a:endParaRPr>
          </a:p>
          <a:p>
            <a:pPr defTabSz="457200" fontAlgn="base">
              <a:lnSpc>
                <a:spcPct val="120000"/>
              </a:lnSpc>
              <a:spcBef>
                <a:spcPct val="0"/>
              </a:spcBef>
              <a:spcAft>
                <a:spcPct val="0"/>
              </a:spcAft>
              <a:defRPr sz="1000"/>
            </a:pPr>
            <a:endParaRPr lang="en-US" altLang="ja-JP" sz="1200" b="1" dirty="0">
              <a:solidFill>
                <a:srgbClr val="000000"/>
              </a:solidFill>
              <a:latin typeface="+mn-ea"/>
            </a:endParaRPr>
          </a:p>
          <a:p>
            <a:pPr defTabSz="457200" fontAlgn="base">
              <a:lnSpc>
                <a:spcPct val="120000"/>
              </a:lnSpc>
              <a:spcBef>
                <a:spcPct val="0"/>
              </a:spcBef>
              <a:spcAft>
                <a:spcPct val="0"/>
              </a:spcAft>
              <a:defRPr sz="1000"/>
            </a:pPr>
            <a:endParaRPr lang="en-US" altLang="ja-JP" sz="1200" b="1" dirty="0">
              <a:solidFill>
                <a:srgbClr val="000000"/>
              </a:solidFill>
              <a:latin typeface="+mn-ea"/>
            </a:endParaRPr>
          </a:p>
          <a:p>
            <a:pPr defTabSz="457200" fontAlgn="base">
              <a:lnSpc>
                <a:spcPct val="120000"/>
              </a:lnSpc>
              <a:spcBef>
                <a:spcPct val="0"/>
              </a:spcBef>
              <a:spcAft>
                <a:spcPct val="0"/>
              </a:spcAft>
              <a:defRPr sz="1000"/>
            </a:pPr>
            <a:endParaRPr lang="en-US" altLang="ja-JP" sz="1200" b="1" dirty="0">
              <a:solidFill>
                <a:srgbClr val="000000"/>
              </a:solidFill>
              <a:latin typeface="+mn-ea"/>
            </a:endParaRPr>
          </a:p>
          <a:p>
            <a:pPr defTabSz="457200" fontAlgn="base">
              <a:lnSpc>
                <a:spcPct val="120000"/>
              </a:lnSpc>
              <a:spcBef>
                <a:spcPct val="0"/>
              </a:spcBef>
              <a:spcAft>
                <a:spcPct val="0"/>
              </a:spcAft>
              <a:defRPr sz="1000"/>
            </a:pPr>
            <a:endParaRPr lang="en-US" altLang="ja-JP" sz="1200" b="1" dirty="0">
              <a:solidFill>
                <a:srgbClr val="000000"/>
              </a:solidFill>
              <a:latin typeface="+mn-ea"/>
            </a:endParaRPr>
          </a:p>
          <a:p>
            <a:pPr defTabSz="457200" fontAlgn="base">
              <a:lnSpc>
                <a:spcPct val="120000"/>
              </a:lnSpc>
              <a:spcBef>
                <a:spcPct val="0"/>
              </a:spcBef>
              <a:spcAft>
                <a:spcPct val="0"/>
              </a:spcAft>
              <a:defRPr sz="1000"/>
            </a:pPr>
            <a:r>
              <a:rPr lang="ja-JP" altLang="en-US" sz="1800" b="1" dirty="0">
                <a:solidFill>
                  <a:srgbClr val="000000"/>
                </a:solidFill>
                <a:latin typeface="+mn-ea"/>
              </a:rPr>
              <a:t>■システム情報の確認</a:t>
            </a:r>
            <a:endParaRPr lang="en-US" altLang="ja-JP" sz="1800" b="1" dirty="0">
              <a:solidFill>
                <a:srgbClr val="000000"/>
              </a:solidFill>
              <a:latin typeface="+mn-ea"/>
            </a:endParaRPr>
          </a:p>
          <a:p>
            <a:pPr defTabSz="457200" fontAlgn="base">
              <a:lnSpc>
                <a:spcPct val="120000"/>
              </a:lnSpc>
              <a:spcBef>
                <a:spcPct val="0"/>
              </a:spcBef>
              <a:spcAft>
                <a:spcPct val="0"/>
              </a:spcAft>
              <a:defRPr sz="1000"/>
            </a:pPr>
            <a:r>
              <a:rPr lang="ja-JP" altLang="en-US" sz="1600" b="1" dirty="0">
                <a:solidFill>
                  <a:srgbClr val="000000"/>
                </a:solidFill>
                <a:latin typeface="+mn-ea"/>
              </a:rPr>
              <a:t>　・</a:t>
            </a:r>
            <a:r>
              <a:rPr lang="en-US" altLang="ja-JP" sz="1600" b="1" dirty="0">
                <a:solidFill>
                  <a:srgbClr val="000000"/>
                </a:solidFill>
                <a:latin typeface="+mn-ea"/>
              </a:rPr>
              <a:t>WAN</a:t>
            </a:r>
            <a:r>
              <a:rPr lang="ja-JP" altLang="en-US" sz="1600" b="1" dirty="0">
                <a:solidFill>
                  <a:srgbClr val="000000"/>
                </a:solidFill>
                <a:latin typeface="+mn-ea"/>
              </a:rPr>
              <a:t>側</a:t>
            </a:r>
            <a:r>
              <a:rPr lang="en-US" altLang="ja-JP" sz="1600" b="1" dirty="0">
                <a:solidFill>
                  <a:srgbClr val="000000"/>
                </a:solidFill>
                <a:latin typeface="+mn-ea"/>
              </a:rPr>
              <a:t>IP</a:t>
            </a:r>
            <a:r>
              <a:rPr lang="ja-JP" altLang="en-US" sz="1600" b="1" dirty="0">
                <a:solidFill>
                  <a:srgbClr val="000000"/>
                </a:solidFill>
                <a:latin typeface="+mn-ea"/>
              </a:rPr>
              <a:t>アドレス／</a:t>
            </a:r>
            <a:r>
              <a:rPr lang="en-US" altLang="ja-JP" sz="1600" b="1" dirty="0">
                <a:solidFill>
                  <a:srgbClr val="000000"/>
                </a:solidFill>
                <a:latin typeface="+mn-ea"/>
              </a:rPr>
              <a:t>DNS</a:t>
            </a:r>
            <a:r>
              <a:rPr lang="ja-JP" altLang="en-US" sz="1600" b="1" dirty="0">
                <a:solidFill>
                  <a:srgbClr val="000000"/>
                </a:solidFill>
                <a:latin typeface="+mn-ea"/>
              </a:rPr>
              <a:t>サーバアドレスが取れていること</a:t>
            </a:r>
            <a:endParaRPr lang="en-US" altLang="ja-JP" sz="1600" b="1" dirty="0">
              <a:solidFill>
                <a:srgbClr val="000000"/>
              </a:solidFill>
              <a:latin typeface="+mn-ea"/>
            </a:endParaRPr>
          </a:p>
          <a:p>
            <a:pPr defTabSz="457200" fontAlgn="base">
              <a:lnSpc>
                <a:spcPct val="120000"/>
              </a:lnSpc>
              <a:spcBef>
                <a:spcPct val="0"/>
              </a:spcBef>
              <a:spcAft>
                <a:spcPct val="0"/>
              </a:spcAft>
              <a:defRPr sz="1000"/>
            </a:pPr>
            <a:r>
              <a:rPr lang="ja-JP" altLang="en-US" sz="1600" b="1" dirty="0">
                <a:solidFill>
                  <a:srgbClr val="000000"/>
                </a:solidFill>
                <a:latin typeface="+mn-ea"/>
              </a:rPr>
              <a:t>　・電波強度が表示されていること</a:t>
            </a:r>
            <a:endParaRPr lang="en-US" altLang="ja-JP" sz="16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r>
              <a:rPr lang="ja-JP" altLang="en-US" sz="1400" b="1" dirty="0">
                <a:solidFill>
                  <a:srgbClr val="000000"/>
                </a:solidFill>
                <a:latin typeface="+mn-ea"/>
              </a:rPr>
              <a:t>これで無線通信ユニット側で出来る設定は終了です。</a:t>
            </a:r>
            <a:endParaRPr lang="en-US" altLang="ja-JP" sz="1400" b="1" dirty="0">
              <a:solidFill>
                <a:srgbClr val="000000"/>
              </a:solidFill>
              <a:latin typeface="+mn-ea"/>
            </a:endParaRPr>
          </a:p>
          <a:p>
            <a:pPr defTabSz="457200" fontAlgn="base">
              <a:lnSpc>
                <a:spcPct val="120000"/>
              </a:lnSpc>
              <a:spcBef>
                <a:spcPct val="0"/>
              </a:spcBef>
              <a:spcAft>
                <a:spcPct val="0"/>
              </a:spcAft>
              <a:defRPr sz="1000"/>
            </a:pPr>
            <a:r>
              <a:rPr lang="en-US" altLang="ja-JP" sz="1400" b="1" dirty="0">
                <a:solidFill>
                  <a:srgbClr val="000000"/>
                </a:solidFill>
                <a:latin typeface="+mn-ea"/>
              </a:rPr>
              <a:t>A,B</a:t>
            </a:r>
            <a:r>
              <a:rPr lang="ja-JP" altLang="en-US" sz="1400" b="1" dirty="0">
                <a:solidFill>
                  <a:srgbClr val="000000"/>
                </a:solidFill>
                <a:latin typeface="+mn-ea"/>
              </a:rPr>
              <a:t>タイプのカメラのみ右ページでカメラにアクセスして</a:t>
            </a:r>
            <a:r>
              <a:rPr lang="en-US" altLang="ja-JP" sz="1400" b="1" dirty="0">
                <a:solidFill>
                  <a:srgbClr val="000000"/>
                </a:solidFill>
                <a:latin typeface="+mn-ea"/>
              </a:rPr>
              <a:t>LED</a:t>
            </a:r>
            <a:r>
              <a:rPr lang="ja-JP" altLang="en-US" sz="1400" b="1" dirty="0">
                <a:solidFill>
                  <a:srgbClr val="000000"/>
                </a:solidFill>
                <a:latin typeface="+mn-ea"/>
              </a:rPr>
              <a:t>設定をします。</a:t>
            </a:r>
            <a:endParaRPr lang="en-US" altLang="ja-JP" sz="1400" b="1" dirty="0">
              <a:solidFill>
                <a:srgbClr val="000000"/>
              </a:solidFill>
              <a:latin typeface="+mn-ea"/>
            </a:endParaRPr>
          </a:p>
        </p:txBody>
      </p:sp>
      <p:grpSp>
        <p:nvGrpSpPr>
          <p:cNvPr id="24" name="グループ化 23">
            <a:extLst>
              <a:ext uri="{FF2B5EF4-FFF2-40B4-BE49-F238E27FC236}">
                <a16:creationId xmlns:a16="http://schemas.microsoft.com/office/drawing/2014/main" id="{A0372E56-86E4-D8DB-1D06-D7DBFE0592DB}"/>
              </a:ext>
            </a:extLst>
          </p:cNvPr>
          <p:cNvGrpSpPr/>
          <p:nvPr/>
        </p:nvGrpSpPr>
        <p:grpSpPr>
          <a:xfrm>
            <a:off x="710608" y="3314381"/>
            <a:ext cx="6014391" cy="3497386"/>
            <a:chOff x="710608" y="3253420"/>
            <a:chExt cx="6119187" cy="3558325"/>
          </a:xfrm>
        </p:grpSpPr>
        <p:grpSp>
          <p:nvGrpSpPr>
            <p:cNvPr id="13" name="グループ化 12">
              <a:extLst>
                <a:ext uri="{FF2B5EF4-FFF2-40B4-BE49-F238E27FC236}">
                  <a16:creationId xmlns:a16="http://schemas.microsoft.com/office/drawing/2014/main" id="{715C8536-77C4-C499-6EE7-194E80BFAEFC}"/>
                </a:ext>
              </a:extLst>
            </p:cNvPr>
            <p:cNvGrpSpPr/>
            <p:nvPr/>
          </p:nvGrpSpPr>
          <p:grpSpPr>
            <a:xfrm>
              <a:off x="710938" y="3253420"/>
              <a:ext cx="6118857" cy="3558324"/>
              <a:chOff x="169988" y="1429669"/>
              <a:chExt cx="4043281" cy="2833721"/>
            </a:xfrm>
          </p:grpSpPr>
          <p:pic>
            <p:nvPicPr>
              <p:cNvPr id="14" name="図 13">
                <a:extLst>
                  <a:ext uri="{FF2B5EF4-FFF2-40B4-BE49-F238E27FC236}">
                    <a16:creationId xmlns:a16="http://schemas.microsoft.com/office/drawing/2014/main" id="{1C3B61C5-CE5C-DE10-1995-E768D9BF8ACD}"/>
                  </a:ext>
                </a:extLst>
              </p:cNvPr>
              <p:cNvPicPr>
                <a:picLocks noChangeAspect="1"/>
              </p:cNvPicPr>
              <p:nvPr/>
            </p:nvPicPr>
            <p:blipFill rotWithShape="1">
              <a:blip r:embed="rId4"/>
              <a:srcRect t="-1" r="16034" b="14442"/>
              <a:stretch/>
            </p:blipFill>
            <p:spPr>
              <a:xfrm>
                <a:off x="169988" y="1429669"/>
                <a:ext cx="4043281" cy="2833721"/>
              </a:xfrm>
              <a:prstGeom prst="rect">
                <a:avLst/>
              </a:prstGeom>
              <a:ln>
                <a:solidFill>
                  <a:schemeClr val="tx1"/>
                </a:solidFill>
              </a:ln>
              <a:effectLst>
                <a:outerShdw blurRad="50800" dist="38100" dir="2700000" algn="tl" rotWithShape="0">
                  <a:prstClr val="black">
                    <a:alpha val="40000"/>
                  </a:prstClr>
                </a:outerShdw>
              </a:effectLst>
            </p:spPr>
          </p:pic>
          <p:sp>
            <p:nvSpPr>
              <p:cNvPr id="15" name="テキスト ボックス 14">
                <a:extLst>
                  <a:ext uri="{FF2B5EF4-FFF2-40B4-BE49-F238E27FC236}">
                    <a16:creationId xmlns:a16="http://schemas.microsoft.com/office/drawing/2014/main" id="{287DCA5B-B506-6C4E-6F66-4F5D5891D696}"/>
                  </a:ext>
                </a:extLst>
              </p:cNvPr>
              <p:cNvSpPr txBox="1"/>
              <p:nvPr/>
            </p:nvSpPr>
            <p:spPr>
              <a:xfrm>
                <a:off x="2807818" y="3752850"/>
                <a:ext cx="1140768" cy="105821"/>
              </a:xfrm>
              <a:prstGeom prst="rect">
                <a:avLst/>
              </a:prstGeom>
              <a:solidFill>
                <a:schemeClr val="bg1"/>
              </a:solidFill>
            </p:spPr>
            <p:txBody>
              <a:bodyPr wrap="square" lIns="0" tIns="0" rIns="0" bIns="0" rtlCol="0">
                <a:spAutoFit/>
              </a:bodyPr>
              <a:lstStyle/>
              <a:p>
                <a:r>
                  <a:rPr kumimoji="1" lang="ja-JP" altLang="en-US" sz="500" b="1" dirty="0">
                    <a:latin typeface="+mn-ea"/>
                  </a:rPr>
                  <a:t>＊＊．＊＊．＊＊．＊＊</a:t>
                </a:r>
              </a:p>
            </p:txBody>
          </p:sp>
          <p:sp>
            <p:nvSpPr>
              <p:cNvPr id="16" name="テキスト ボックス 15">
                <a:extLst>
                  <a:ext uri="{FF2B5EF4-FFF2-40B4-BE49-F238E27FC236}">
                    <a16:creationId xmlns:a16="http://schemas.microsoft.com/office/drawing/2014/main" id="{F0FF47E0-7FB8-7281-F8E8-A160253CC959}"/>
                  </a:ext>
                </a:extLst>
              </p:cNvPr>
              <p:cNvSpPr txBox="1"/>
              <p:nvPr/>
            </p:nvSpPr>
            <p:spPr>
              <a:xfrm>
                <a:off x="2807818" y="3897629"/>
                <a:ext cx="1140768" cy="105821"/>
              </a:xfrm>
              <a:prstGeom prst="rect">
                <a:avLst/>
              </a:prstGeom>
              <a:solidFill>
                <a:schemeClr val="bg1"/>
              </a:solidFill>
            </p:spPr>
            <p:txBody>
              <a:bodyPr wrap="square" lIns="0" tIns="0" rIns="0" bIns="0" rtlCol="0">
                <a:spAutoFit/>
              </a:bodyPr>
              <a:lstStyle/>
              <a:p>
                <a:r>
                  <a:rPr kumimoji="1" lang="ja-JP" altLang="en-US" sz="500" b="1" dirty="0">
                    <a:latin typeface="+mn-ea"/>
                  </a:rPr>
                  <a:t>＊＊．＊＊．＊＊．＊＊</a:t>
                </a:r>
              </a:p>
            </p:txBody>
          </p:sp>
          <p:sp>
            <p:nvSpPr>
              <p:cNvPr id="17" name="テキスト ボックス 16">
                <a:extLst>
                  <a:ext uri="{FF2B5EF4-FFF2-40B4-BE49-F238E27FC236}">
                    <a16:creationId xmlns:a16="http://schemas.microsoft.com/office/drawing/2014/main" id="{07CFD7EE-80C8-E15E-7A5F-C2450D2912DE}"/>
                  </a:ext>
                </a:extLst>
              </p:cNvPr>
              <p:cNvSpPr txBox="1"/>
              <p:nvPr/>
            </p:nvSpPr>
            <p:spPr>
              <a:xfrm>
                <a:off x="2807818" y="3329940"/>
                <a:ext cx="1140768" cy="105821"/>
              </a:xfrm>
              <a:prstGeom prst="rect">
                <a:avLst/>
              </a:prstGeom>
              <a:solidFill>
                <a:schemeClr val="bg1"/>
              </a:solidFill>
            </p:spPr>
            <p:txBody>
              <a:bodyPr wrap="square" lIns="0" tIns="0" rIns="0" bIns="0" rtlCol="0">
                <a:spAutoFit/>
              </a:bodyPr>
              <a:lstStyle/>
              <a:p>
                <a:r>
                  <a:rPr kumimoji="1" lang="ja-JP" altLang="en-US" sz="500" b="1" dirty="0">
                    <a:latin typeface="+mn-ea"/>
                  </a:rPr>
                  <a:t>＊＊．＊＊．＊＊．＊＊</a:t>
                </a:r>
              </a:p>
            </p:txBody>
          </p:sp>
          <p:sp>
            <p:nvSpPr>
              <p:cNvPr id="18" name="正方形/長方形 17">
                <a:extLst>
                  <a:ext uri="{FF2B5EF4-FFF2-40B4-BE49-F238E27FC236}">
                    <a16:creationId xmlns:a16="http://schemas.microsoft.com/office/drawing/2014/main" id="{7859CAFA-7AF3-4F0F-D9E3-9AE9102EA5A7}"/>
                  </a:ext>
                </a:extLst>
              </p:cNvPr>
              <p:cNvSpPr/>
              <p:nvPr/>
            </p:nvSpPr>
            <p:spPr>
              <a:xfrm>
                <a:off x="1421345" y="3246120"/>
                <a:ext cx="2248286" cy="948689"/>
              </a:xfrm>
              <a:prstGeom prst="rect">
                <a:avLst/>
              </a:prstGeom>
              <a:noFill/>
              <a:ln w="19050">
                <a:solidFill>
                  <a:srgbClr val="FF0000"/>
                </a:solid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sp>
          <p:nvSpPr>
            <p:cNvPr id="19" name="正方形/長方形 18">
              <a:extLst>
                <a:ext uri="{FF2B5EF4-FFF2-40B4-BE49-F238E27FC236}">
                  <a16:creationId xmlns:a16="http://schemas.microsoft.com/office/drawing/2014/main" id="{03CEC8B0-0D90-6E20-4E2A-7FBE1A7A9944}"/>
                </a:ext>
              </a:extLst>
            </p:cNvPr>
            <p:cNvSpPr/>
            <p:nvPr/>
          </p:nvSpPr>
          <p:spPr>
            <a:xfrm>
              <a:off x="710938" y="3253420"/>
              <a:ext cx="6118857" cy="2114508"/>
            </a:xfrm>
            <a:prstGeom prst="rect">
              <a:avLst/>
            </a:prstGeom>
            <a:solidFill>
              <a:schemeClr val="bg1">
                <a:alpha val="38000"/>
              </a:schemeClr>
            </a:solidFill>
            <a:ln w="9525">
              <a:no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21" name="正方形/長方形 20">
              <a:extLst>
                <a:ext uri="{FF2B5EF4-FFF2-40B4-BE49-F238E27FC236}">
                  <a16:creationId xmlns:a16="http://schemas.microsoft.com/office/drawing/2014/main" id="{C9ABC5C8-9B8E-608B-08A0-2FA6E9826165}"/>
                </a:ext>
              </a:extLst>
            </p:cNvPr>
            <p:cNvSpPr/>
            <p:nvPr/>
          </p:nvSpPr>
          <p:spPr>
            <a:xfrm>
              <a:off x="710608" y="5363052"/>
              <a:ext cx="1726371" cy="1448693"/>
            </a:xfrm>
            <a:prstGeom prst="rect">
              <a:avLst/>
            </a:prstGeom>
            <a:solidFill>
              <a:schemeClr val="bg1">
                <a:alpha val="38000"/>
              </a:schemeClr>
            </a:solidFill>
            <a:ln w="9525">
              <a:no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grpSp>
      <p:pic>
        <p:nvPicPr>
          <p:cNvPr id="22" name="図 21">
            <a:extLst>
              <a:ext uri="{FF2B5EF4-FFF2-40B4-BE49-F238E27FC236}">
                <a16:creationId xmlns:a16="http://schemas.microsoft.com/office/drawing/2014/main" id="{39214764-33BD-76B8-7637-4F812E04BD1F}"/>
              </a:ext>
            </a:extLst>
          </p:cNvPr>
          <p:cNvPicPr>
            <a:picLocks noChangeAspect="1"/>
          </p:cNvPicPr>
          <p:nvPr/>
        </p:nvPicPr>
        <p:blipFill>
          <a:blip r:embed="rId5"/>
          <a:stretch>
            <a:fillRect/>
          </a:stretch>
        </p:blipFill>
        <p:spPr>
          <a:xfrm>
            <a:off x="1313888" y="1129923"/>
            <a:ext cx="2821157" cy="1021545"/>
          </a:xfrm>
          <a:prstGeom prst="rect">
            <a:avLst/>
          </a:prstGeom>
          <a:ln>
            <a:solidFill>
              <a:schemeClr val="tx1"/>
            </a:solidFill>
          </a:ln>
          <a:effectLst>
            <a:outerShdw blurRad="50800" dist="38100" dir="2700000" algn="tl" rotWithShape="0">
              <a:prstClr val="black">
                <a:alpha val="40000"/>
              </a:prstClr>
            </a:outerShdw>
          </a:effectLst>
        </p:spPr>
      </p:pic>
      <p:sp>
        <p:nvSpPr>
          <p:cNvPr id="27" name="テキスト ボックス 26">
            <a:extLst>
              <a:ext uri="{FF2B5EF4-FFF2-40B4-BE49-F238E27FC236}">
                <a16:creationId xmlns:a16="http://schemas.microsoft.com/office/drawing/2014/main" id="{38BF1D27-9CBA-FE2C-6136-543352BDC7B6}"/>
              </a:ext>
            </a:extLst>
          </p:cNvPr>
          <p:cNvSpPr txBox="1"/>
          <p:nvPr/>
        </p:nvSpPr>
        <p:spPr>
          <a:xfrm>
            <a:off x="7301757" y="676030"/>
            <a:ext cx="6910643" cy="6678358"/>
          </a:xfrm>
          <a:prstGeom prst="rect">
            <a:avLst/>
          </a:prstGeom>
          <a:noFill/>
        </p:spPr>
        <p:txBody>
          <a:bodyPr wrap="square" lIns="36000" tIns="36000" rIns="36000" bIns="36000" rtlCol="0">
            <a:spAutoFit/>
          </a:bodyPr>
          <a:lstStyle/>
          <a:p>
            <a:pPr defTabSz="457200" fontAlgn="base">
              <a:lnSpc>
                <a:spcPct val="120000"/>
              </a:lnSpc>
              <a:spcBef>
                <a:spcPct val="0"/>
              </a:spcBef>
              <a:spcAft>
                <a:spcPct val="0"/>
              </a:spcAft>
              <a:defRPr sz="1000"/>
            </a:pPr>
            <a:r>
              <a:rPr lang="ja-JP" altLang="en-US" sz="1800" b="1" dirty="0">
                <a:solidFill>
                  <a:srgbClr val="000000"/>
                </a:solidFill>
                <a:latin typeface="+mn-ea"/>
              </a:rPr>
              <a:t>■</a:t>
            </a:r>
            <a:r>
              <a:rPr lang="en-US" altLang="ja-JP" sz="1800" b="1" dirty="0">
                <a:solidFill>
                  <a:srgbClr val="000000"/>
                </a:solidFill>
                <a:latin typeface="+mn-ea"/>
              </a:rPr>
              <a:t>PC</a:t>
            </a:r>
            <a:r>
              <a:rPr lang="ja-JP" altLang="en-US" sz="1800" b="1" dirty="0">
                <a:solidFill>
                  <a:srgbClr val="000000"/>
                </a:solidFill>
                <a:latin typeface="+mn-ea"/>
              </a:rPr>
              <a:t>でカメラにアクセス</a:t>
            </a:r>
            <a:r>
              <a:rPr lang="ja-JP" altLang="en-US" sz="1400" b="1" dirty="0">
                <a:solidFill>
                  <a:srgbClr val="000000"/>
                </a:solidFill>
                <a:latin typeface="+mn-ea"/>
              </a:rPr>
              <a:t>（</a:t>
            </a:r>
            <a:r>
              <a:rPr lang="en-US" altLang="ja-JP" sz="1400" b="1" dirty="0">
                <a:solidFill>
                  <a:srgbClr val="000000"/>
                </a:solidFill>
                <a:latin typeface="+mn-ea"/>
              </a:rPr>
              <a:t>Chrome </a:t>
            </a:r>
            <a:r>
              <a:rPr lang="ja-JP" altLang="en-US" sz="1400" b="1" dirty="0">
                <a:solidFill>
                  <a:srgbClr val="000000"/>
                </a:solidFill>
                <a:latin typeface="+mn-ea"/>
              </a:rPr>
              <a:t>または</a:t>
            </a:r>
            <a:r>
              <a:rPr lang="en-US" altLang="ja-JP" sz="1400" b="1" dirty="0">
                <a:solidFill>
                  <a:srgbClr val="000000"/>
                </a:solidFill>
                <a:latin typeface="+mn-ea"/>
              </a:rPr>
              <a:t> Edge</a:t>
            </a:r>
            <a:r>
              <a:rPr lang="ja-JP" altLang="en-US" sz="1400" b="1" dirty="0">
                <a:solidFill>
                  <a:srgbClr val="000000"/>
                </a:solidFill>
                <a:latin typeface="+mn-ea"/>
              </a:rPr>
              <a:t>）</a:t>
            </a:r>
            <a:endParaRPr lang="en-US" altLang="ja-JP" sz="1400" b="1" dirty="0">
              <a:solidFill>
                <a:srgbClr val="000000"/>
              </a:solidFill>
              <a:latin typeface="+mn-ea"/>
            </a:endParaRPr>
          </a:p>
          <a:p>
            <a:pPr algn="l">
              <a:lnSpc>
                <a:spcPct val="120000"/>
              </a:lnSpc>
            </a:pPr>
            <a:r>
              <a:rPr lang="ja-JP" altLang="en-US" sz="900" b="1" i="0" u="none" strike="noStrike" baseline="0" dirty="0">
                <a:solidFill>
                  <a:srgbClr val="000000"/>
                </a:solidFill>
                <a:latin typeface="+mn-ea"/>
              </a:rPr>
              <a:t>　</a:t>
            </a:r>
            <a:r>
              <a:rPr lang="ja-JP" altLang="en-US" sz="1600" b="1" i="0" u="none" strike="noStrike" baseline="0" dirty="0">
                <a:solidFill>
                  <a:srgbClr val="000000"/>
                </a:solidFill>
                <a:latin typeface="+mn-ea"/>
              </a:rPr>
              <a:t>・</a:t>
            </a:r>
            <a:r>
              <a:rPr lang="en-US" altLang="ja-JP" sz="1600" b="1" i="0" u="none" strike="noStrike" baseline="0" dirty="0">
                <a:solidFill>
                  <a:srgbClr val="000000"/>
                </a:solidFill>
                <a:latin typeface="+mn-ea"/>
              </a:rPr>
              <a:t>DHCP</a:t>
            </a:r>
            <a:r>
              <a:rPr lang="ja-JP" altLang="en-US" sz="1600" b="1" i="0" u="none" strike="noStrike" baseline="0" dirty="0">
                <a:solidFill>
                  <a:srgbClr val="000000"/>
                </a:solidFill>
                <a:latin typeface="+mn-ea"/>
              </a:rPr>
              <a:t>で以下の</a:t>
            </a:r>
            <a:r>
              <a:rPr lang="en-US" altLang="ja-JP" sz="1600" b="1" i="0" u="none" strike="noStrike" baseline="0" dirty="0">
                <a:solidFill>
                  <a:srgbClr val="000000"/>
                </a:solidFill>
                <a:latin typeface="+mn-ea"/>
              </a:rPr>
              <a:t>IP</a:t>
            </a:r>
            <a:r>
              <a:rPr lang="ja-JP" altLang="en-US" sz="1600" b="1" i="0" u="none" strike="noStrike" baseline="0" dirty="0">
                <a:solidFill>
                  <a:srgbClr val="000000"/>
                </a:solidFill>
                <a:latin typeface="+mn-ea"/>
              </a:rPr>
              <a:t>取得されます</a:t>
            </a:r>
            <a:endParaRPr lang="en-US" altLang="ja-JP" sz="1600" b="1" dirty="0">
              <a:solidFill>
                <a:srgbClr val="000000"/>
              </a:solidFill>
              <a:latin typeface="+mn-ea"/>
            </a:endParaRPr>
          </a:p>
          <a:p>
            <a:pPr marL="182563" algn="l">
              <a:lnSpc>
                <a:spcPct val="150000"/>
              </a:lnSpc>
            </a:pPr>
            <a:r>
              <a:rPr lang="en-US" altLang="ja-JP" sz="1800" b="1" dirty="0">
                <a:solidFill>
                  <a:srgbClr val="0563C2"/>
                </a:solidFill>
                <a:latin typeface="+mn-ea"/>
                <a:hlinkClick r:id="rId6"/>
              </a:rPr>
              <a:t>http://192.168.0.10</a:t>
            </a:r>
            <a:r>
              <a:rPr lang="ja-JP" altLang="en-US" sz="1800" b="1" dirty="0">
                <a:solidFill>
                  <a:srgbClr val="0563C2"/>
                </a:solidFill>
                <a:latin typeface="+mn-ea"/>
              </a:rPr>
              <a:t>　　　　 　</a:t>
            </a:r>
            <a:r>
              <a:rPr lang="ja-JP" altLang="en-US" sz="1400" b="1" dirty="0">
                <a:latin typeface="+mn-ea"/>
              </a:rPr>
              <a:t>のみ</a:t>
            </a:r>
            <a:r>
              <a:rPr lang="en-US" altLang="ja-JP" sz="1400" b="1" dirty="0">
                <a:latin typeface="+mn-ea"/>
              </a:rPr>
              <a:t>※</a:t>
            </a:r>
            <a:endParaRPr lang="en-US" altLang="ja-JP" sz="1400" b="1" i="0" u="none" strike="noStrike" baseline="0" dirty="0">
              <a:latin typeface="+mn-ea"/>
            </a:endParaRPr>
          </a:p>
          <a:p>
            <a:pPr defTabSz="457200" fontAlgn="base">
              <a:lnSpc>
                <a:spcPct val="120000"/>
              </a:lnSpc>
              <a:spcBef>
                <a:spcPct val="0"/>
              </a:spcBef>
              <a:spcAft>
                <a:spcPct val="0"/>
              </a:spcAft>
              <a:defRPr sz="1000"/>
            </a:pPr>
            <a:endParaRPr lang="en-US" altLang="ja-JP" sz="1100" b="1" dirty="0">
              <a:solidFill>
                <a:srgbClr val="000000"/>
              </a:solidFill>
              <a:latin typeface="+mn-ea"/>
            </a:endParaRPr>
          </a:p>
          <a:p>
            <a:pPr defTabSz="457200" fontAlgn="base">
              <a:lnSpc>
                <a:spcPct val="120000"/>
              </a:lnSpc>
              <a:spcBef>
                <a:spcPct val="0"/>
              </a:spcBef>
              <a:spcAft>
                <a:spcPct val="0"/>
              </a:spcAft>
              <a:defRPr sz="1000"/>
            </a:pPr>
            <a:r>
              <a:rPr lang="ja-JP" altLang="en-US" sz="1800" b="1" dirty="0">
                <a:solidFill>
                  <a:srgbClr val="000000"/>
                </a:solidFill>
                <a:latin typeface="+mn-ea"/>
              </a:rPr>
              <a:t>■初期パスワード、言語、時刻設定</a:t>
            </a:r>
            <a:endParaRPr lang="en-US" altLang="ja-JP" sz="18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marL="92075" defTabSz="457200" fontAlgn="base">
              <a:lnSpc>
                <a:spcPct val="120000"/>
              </a:lnSpc>
              <a:spcBef>
                <a:spcPct val="0"/>
              </a:spcBef>
              <a:spcAft>
                <a:spcPct val="0"/>
              </a:spcAft>
              <a:defRPr sz="1000"/>
            </a:pPr>
            <a:r>
              <a:rPr lang="ja-JP" altLang="en-US" sz="1400" b="1" dirty="0">
                <a:solidFill>
                  <a:srgbClr val="000000"/>
                </a:solidFill>
                <a:latin typeface="+mn-ea"/>
              </a:rPr>
              <a:t>・カメラのユーザー名、パスワードを</a:t>
            </a:r>
            <a:endParaRPr lang="en-US" altLang="ja-JP" sz="1400" b="1" dirty="0">
              <a:solidFill>
                <a:srgbClr val="000000"/>
              </a:solidFill>
              <a:latin typeface="+mn-ea"/>
            </a:endParaRPr>
          </a:p>
          <a:p>
            <a:pPr marL="266700" defTabSz="457200" fontAlgn="base">
              <a:lnSpc>
                <a:spcPct val="120000"/>
              </a:lnSpc>
              <a:spcBef>
                <a:spcPct val="0"/>
              </a:spcBef>
              <a:spcAft>
                <a:spcPct val="0"/>
              </a:spcAft>
              <a:defRPr sz="1000"/>
            </a:pPr>
            <a:r>
              <a:rPr lang="ja-JP" altLang="en-US" sz="1400" b="1" dirty="0">
                <a:solidFill>
                  <a:srgbClr val="000000"/>
                </a:solidFill>
                <a:latin typeface="+mn-ea"/>
              </a:rPr>
              <a:t>設定します。必ず書き控えてください。</a:t>
            </a:r>
            <a:endParaRPr lang="en-US" altLang="ja-JP" sz="14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endParaRPr lang="en-US" altLang="ja-JP" sz="900" b="1" dirty="0">
              <a:solidFill>
                <a:srgbClr val="000000"/>
              </a:solidFill>
              <a:latin typeface="+mn-ea"/>
            </a:endParaRPr>
          </a:p>
          <a:p>
            <a:pPr defTabSz="457200" fontAlgn="base">
              <a:lnSpc>
                <a:spcPct val="120000"/>
              </a:lnSpc>
              <a:spcBef>
                <a:spcPct val="0"/>
              </a:spcBef>
              <a:spcAft>
                <a:spcPct val="0"/>
              </a:spcAft>
              <a:defRPr sz="1000"/>
            </a:pPr>
            <a:r>
              <a:rPr lang="ja-JP" altLang="en-US" sz="1800" b="1" dirty="0">
                <a:solidFill>
                  <a:srgbClr val="000000"/>
                </a:solidFill>
                <a:latin typeface="+mn-ea"/>
              </a:rPr>
              <a:t>■無線通信ユニット</a:t>
            </a:r>
            <a:r>
              <a:rPr lang="en-US" altLang="ja-JP" sz="1800" b="1" dirty="0">
                <a:solidFill>
                  <a:srgbClr val="000000"/>
                </a:solidFill>
                <a:latin typeface="+mn-ea"/>
              </a:rPr>
              <a:t>LED</a:t>
            </a:r>
            <a:r>
              <a:rPr lang="ja-JP" altLang="en-US" sz="1800" b="1" dirty="0">
                <a:solidFill>
                  <a:srgbClr val="000000"/>
                </a:solidFill>
                <a:latin typeface="+mn-ea"/>
              </a:rPr>
              <a:t>設定</a:t>
            </a:r>
            <a:endParaRPr lang="en-US" altLang="ja-JP" sz="1800" b="1" dirty="0">
              <a:solidFill>
                <a:srgbClr val="000000"/>
              </a:solidFill>
              <a:latin typeface="+mn-ea"/>
            </a:endParaRPr>
          </a:p>
          <a:p>
            <a:pPr marL="355600" indent="-355600" defTabSz="457200" fontAlgn="base">
              <a:lnSpc>
                <a:spcPct val="120000"/>
              </a:lnSpc>
              <a:spcBef>
                <a:spcPct val="0"/>
              </a:spcBef>
              <a:spcAft>
                <a:spcPct val="0"/>
              </a:spcAft>
              <a:defRPr sz="1000"/>
            </a:pPr>
            <a:r>
              <a:rPr lang="ja-JP" altLang="en-US" sz="1400" b="1" dirty="0">
                <a:solidFill>
                  <a:srgbClr val="000000"/>
                </a:solidFill>
                <a:latin typeface="+mn-ea"/>
              </a:rPr>
              <a:t>　・先に設定した</a:t>
            </a:r>
            <a:r>
              <a:rPr lang="en-US" altLang="ja-JP" sz="1400" b="1" dirty="0">
                <a:solidFill>
                  <a:srgbClr val="000000"/>
                </a:solidFill>
                <a:latin typeface="+mn-ea"/>
              </a:rPr>
              <a:t>LTE</a:t>
            </a:r>
            <a:r>
              <a:rPr lang="ja-JP" altLang="en-US" sz="1400" b="1" dirty="0">
                <a:solidFill>
                  <a:srgbClr val="000000"/>
                </a:solidFill>
                <a:latin typeface="+mn-ea"/>
              </a:rPr>
              <a:t>無線通信ユニットのユーザー名パスワードを入力し「設定」を押下　</a:t>
            </a:r>
            <a:r>
              <a:rPr lang="en-US" altLang="ja-JP" sz="1200" b="1" dirty="0">
                <a:solidFill>
                  <a:srgbClr val="000000"/>
                </a:solidFill>
                <a:latin typeface="+mn-ea"/>
              </a:rPr>
              <a:t>※A,B</a:t>
            </a:r>
            <a:r>
              <a:rPr lang="ja-JP" altLang="en-US" sz="1200" b="1" dirty="0">
                <a:solidFill>
                  <a:srgbClr val="000000"/>
                </a:solidFill>
                <a:latin typeface="+mn-ea"/>
              </a:rPr>
              <a:t>タイプのみ</a:t>
            </a:r>
            <a:r>
              <a:rPr lang="en-US" altLang="ja-JP" sz="1200" b="1" dirty="0">
                <a:solidFill>
                  <a:srgbClr val="000000"/>
                </a:solidFill>
                <a:latin typeface="+mn-ea"/>
              </a:rPr>
              <a:t>LED</a:t>
            </a:r>
            <a:r>
              <a:rPr lang="ja-JP" altLang="en-US" sz="1200" b="1" dirty="0">
                <a:solidFill>
                  <a:srgbClr val="000000"/>
                </a:solidFill>
                <a:latin typeface="+mn-ea"/>
              </a:rPr>
              <a:t>制御信号をサポートしているためです。</a:t>
            </a:r>
            <a:endParaRPr lang="en-US" altLang="ja-JP" sz="1200" b="1" dirty="0">
              <a:solidFill>
                <a:srgbClr val="000000"/>
              </a:solidFill>
              <a:latin typeface="+mn-ea"/>
            </a:endParaRPr>
          </a:p>
          <a:p>
            <a:pPr marL="355600" indent="-355600" defTabSz="457200" fontAlgn="base">
              <a:lnSpc>
                <a:spcPct val="120000"/>
              </a:lnSpc>
              <a:spcBef>
                <a:spcPct val="0"/>
              </a:spcBef>
              <a:spcAft>
                <a:spcPct val="0"/>
              </a:spcAft>
              <a:defRPr sz="1000"/>
            </a:pPr>
            <a:endParaRPr lang="en-US" altLang="ja-JP" sz="1400" b="1" dirty="0">
              <a:solidFill>
                <a:srgbClr val="000000"/>
              </a:solidFill>
              <a:latin typeface="+mn-ea"/>
            </a:endParaRPr>
          </a:p>
          <a:p>
            <a:pPr marL="355600" indent="-355600" defTabSz="457200" fontAlgn="base">
              <a:lnSpc>
                <a:spcPct val="120000"/>
              </a:lnSpc>
              <a:spcBef>
                <a:spcPct val="0"/>
              </a:spcBef>
              <a:spcAft>
                <a:spcPct val="0"/>
              </a:spcAft>
              <a:defRPr sz="1000"/>
            </a:pPr>
            <a:endParaRPr lang="en-US" altLang="ja-JP" sz="1400" b="1" dirty="0">
              <a:solidFill>
                <a:srgbClr val="000000"/>
              </a:solidFill>
              <a:latin typeface="+mn-ea"/>
            </a:endParaRPr>
          </a:p>
          <a:p>
            <a:pPr marL="355600" indent="-355600" defTabSz="457200" fontAlgn="base">
              <a:lnSpc>
                <a:spcPct val="120000"/>
              </a:lnSpc>
              <a:spcBef>
                <a:spcPct val="0"/>
              </a:spcBef>
              <a:spcAft>
                <a:spcPct val="0"/>
              </a:spcAft>
              <a:defRPr sz="1000"/>
            </a:pPr>
            <a:endParaRPr lang="en-US" altLang="ja-JP" sz="1400" b="1" dirty="0">
              <a:solidFill>
                <a:srgbClr val="000000"/>
              </a:solidFill>
              <a:latin typeface="+mn-ea"/>
            </a:endParaRPr>
          </a:p>
          <a:p>
            <a:pPr marL="355600" indent="-355600" defTabSz="457200" fontAlgn="base">
              <a:lnSpc>
                <a:spcPct val="120000"/>
              </a:lnSpc>
              <a:spcBef>
                <a:spcPct val="0"/>
              </a:spcBef>
              <a:spcAft>
                <a:spcPct val="0"/>
              </a:spcAft>
              <a:defRPr sz="1000"/>
            </a:pPr>
            <a:endParaRPr lang="en-US" altLang="ja-JP" sz="1400" b="1" dirty="0">
              <a:solidFill>
                <a:srgbClr val="000000"/>
              </a:solidFill>
              <a:latin typeface="+mn-ea"/>
            </a:endParaRPr>
          </a:p>
          <a:p>
            <a:pPr marL="355600" indent="-355600" defTabSz="457200" fontAlgn="base">
              <a:lnSpc>
                <a:spcPct val="120000"/>
              </a:lnSpc>
              <a:spcBef>
                <a:spcPct val="0"/>
              </a:spcBef>
              <a:spcAft>
                <a:spcPct val="0"/>
              </a:spcAft>
              <a:defRPr sz="1000"/>
            </a:pPr>
            <a:endParaRPr lang="en-US" altLang="ja-JP" sz="1400" b="1" dirty="0">
              <a:solidFill>
                <a:srgbClr val="000000"/>
              </a:solidFill>
              <a:latin typeface="+mn-ea"/>
            </a:endParaRPr>
          </a:p>
          <a:p>
            <a:pPr marL="355600" indent="-355600" defTabSz="457200" fontAlgn="base">
              <a:lnSpc>
                <a:spcPct val="120000"/>
              </a:lnSpc>
              <a:spcBef>
                <a:spcPct val="0"/>
              </a:spcBef>
              <a:spcAft>
                <a:spcPct val="0"/>
              </a:spcAft>
              <a:defRPr sz="1000"/>
            </a:pPr>
            <a:r>
              <a:rPr lang="ja-JP" altLang="en-US" sz="1400" b="1" dirty="0">
                <a:solidFill>
                  <a:srgbClr val="000000"/>
                </a:solidFill>
                <a:latin typeface="+mn-ea"/>
              </a:rPr>
              <a:t>　　　　　　　　　　　　　　　　　　　　　　　　　設定押下後、再起動します。</a:t>
            </a:r>
            <a:endParaRPr lang="en-US" altLang="ja-JP" sz="1400" b="1" dirty="0">
              <a:solidFill>
                <a:srgbClr val="000000"/>
              </a:solidFill>
              <a:latin typeface="+mn-ea"/>
            </a:endParaRPr>
          </a:p>
          <a:p>
            <a:pPr defTabSz="457200" fontAlgn="base">
              <a:lnSpc>
                <a:spcPct val="120000"/>
              </a:lnSpc>
              <a:spcBef>
                <a:spcPct val="0"/>
              </a:spcBef>
              <a:spcAft>
                <a:spcPct val="0"/>
              </a:spcAft>
              <a:defRPr sz="1000"/>
            </a:pPr>
            <a:r>
              <a:rPr lang="ja-JP" altLang="en-US" sz="1400" b="1" dirty="0">
                <a:solidFill>
                  <a:srgbClr val="000000"/>
                </a:solidFill>
                <a:latin typeface="+mn-ea"/>
              </a:rPr>
              <a:t>　　　　　　　　　　　　　　　　　　　　　　　　　起動後で</a:t>
            </a:r>
            <a:r>
              <a:rPr lang="en-US" altLang="ja-JP" sz="1400" b="1" dirty="0">
                <a:solidFill>
                  <a:srgbClr val="000000"/>
                </a:solidFill>
                <a:latin typeface="+mn-ea"/>
              </a:rPr>
              <a:t>CAM</a:t>
            </a:r>
            <a:r>
              <a:rPr lang="ja-JP" altLang="en-US" sz="1400" b="1" dirty="0">
                <a:solidFill>
                  <a:srgbClr val="000000"/>
                </a:solidFill>
                <a:latin typeface="+mn-ea"/>
              </a:rPr>
              <a:t>と</a:t>
            </a:r>
            <a:r>
              <a:rPr lang="en-US" altLang="ja-JP" sz="1400" b="1" dirty="0">
                <a:solidFill>
                  <a:srgbClr val="000000"/>
                </a:solidFill>
                <a:latin typeface="+mn-ea"/>
              </a:rPr>
              <a:t>LTE</a:t>
            </a:r>
            <a:r>
              <a:rPr lang="ja-JP" altLang="en-US" sz="1400" b="1" dirty="0">
                <a:solidFill>
                  <a:srgbClr val="000000"/>
                </a:solidFill>
                <a:latin typeface="+mn-ea"/>
              </a:rPr>
              <a:t>ランプが</a:t>
            </a:r>
            <a:endParaRPr lang="en-US" altLang="ja-JP" sz="1400" b="1" dirty="0">
              <a:solidFill>
                <a:srgbClr val="000000"/>
              </a:solidFill>
              <a:latin typeface="+mn-ea"/>
            </a:endParaRPr>
          </a:p>
          <a:p>
            <a:pPr defTabSz="457200" fontAlgn="base">
              <a:lnSpc>
                <a:spcPct val="120000"/>
              </a:lnSpc>
              <a:spcBef>
                <a:spcPct val="0"/>
              </a:spcBef>
              <a:spcAft>
                <a:spcPct val="0"/>
              </a:spcAft>
              <a:defRPr sz="1000"/>
            </a:pPr>
            <a:r>
              <a:rPr lang="ja-JP" altLang="en-US" sz="1400" b="1" dirty="0">
                <a:solidFill>
                  <a:srgbClr val="000000"/>
                </a:solidFill>
                <a:latin typeface="+mn-ea"/>
              </a:rPr>
              <a:t>　　　　　　　　　　　　　　　　　　　　　　　　　点灯します。</a:t>
            </a:r>
            <a:endParaRPr lang="en-US" altLang="ja-JP" sz="1400" b="1" dirty="0">
              <a:solidFill>
                <a:srgbClr val="000000"/>
              </a:solidFill>
              <a:latin typeface="+mn-ea"/>
            </a:endParaRPr>
          </a:p>
          <a:p>
            <a:pPr defTabSz="457200" fontAlgn="base">
              <a:lnSpc>
                <a:spcPct val="120000"/>
              </a:lnSpc>
              <a:spcBef>
                <a:spcPct val="0"/>
              </a:spcBef>
              <a:spcAft>
                <a:spcPct val="0"/>
              </a:spcAft>
              <a:defRPr sz="1000"/>
            </a:pPr>
            <a:endParaRPr lang="en-US" altLang="ja-JP" sz="1400" b="1" dirty="0">
              <a:solidFill>
                <a:srgbClr val="000000"/>
              </a:solidFill>
              <a:latin typeface="+mn-ea"/>
            </a:endParaRPr>
          </a:p>
          <a:p>
            <a:pPr defTabSz="457200" fontAlgn="base">
              <a:lnSpc>
                <a:spcPct val="120000"/>
              </a:lnSpc>
              <a:spcBef>
                <a:spcPct val="0"/>
              </a:spcBef>
              <a:spcAft>
                <a:spcPct val="0"/>
              </a:spcAft>
              <a:defRPr sz="1000"/>
            </a:pPr>
            <a:r>
              <a:rPr lang="ja-JP" altLang="en-US" sz="1400" b="1" dirty="0">
                <a:solidFill>
                  <a:srgbClr val="000000"/>
                </a:solidFill>
                <a:latin typeface="+mn-ea"/>
              </a:rPr>
              <a:t>　　　　　　　　　　　　　　　　　　　　　　　　　これで無線通信ユニットの</a:t>
            </a:r>
            <a:endParaRPr lang="en-US" altLang="ja-JP" sz="1400" b="1" dirty="0">
              <a:solidFill>
                <a:srgbClr val="000000"/>
              </a:solidFill>
              <a:latin typeface="+mn-ea"/>
            </a:endParaRPr>
          </a:p>
          <a:p>
            <a:pPr defTabSz="457200" fontAlgn="base">
              <a:lnSpc>
                <a:spcPct val="120000"/>
              </a:lnSpc>
              <a:spcBef>
                <a:spcPct val="0"/>
              </a:spcBef>
              <a:spcAft>
                <a:spcPct val="0"/>
              </a:spcAft>
              <a:defRPr sz="1000"/>
            </a:pPr>
            <a:r>
              <a:rPr lang="ja-JP" altLang="en-US" sz="1400" b="1" dirty="0">
                <a:solidFill>
                  <a:srgbClr val="000000"/>
                </a:solidFill>
                <a:latin typeface="+mn-ea"/>
              </a:rPr>
              <a:t>　　　　　　　　　　　　　　　　　　　　　　　　　設定が終了です。</a:t>
            </a:r>
            <a:endParaRPr lang="en-US" altLang="ja-JP" sz="1400" b="1" dirty="0">
              <a:solidFill>
                <a:srgbClr val="000000"/>
              </a:solidFill>
              <a:latin typeface="+mn-ea"/>
            </a:endParaRPr>
          </a:p>
        </p:txBody>
      </p:sp>
      <p:pic>
        <p:nvPicPr>
          <p:cNvPr id="34" name="図 33">
            <a:extLst>
              <a:ext uri="{FF2B5EF4-FFF2-40B4-BE49-F238E27FC236}">
                <a16:creationId xmlns:a16="http://schemas.microsoft.com/office/drawing/2014/main" id="{BC3C8525-0E25-CDD2-4DB6-21CD00A9A8BD}"/>
              </a:ext>
            </a:extLst>
          </p:cNvPr>
          <p:cNvPicPr>
            <a:picLocks noChangeAspect="1"/>
          </p:cNvPicPr>
          <p:nvPr/>
        </p:nvPicPr>
        <p:blipFill>
          <a:blip r:embed="rId7"/>
          <a:stretch>
            <a:fillRect/>
          </a:stretch>
        </p:blipFill>
        <p:spPr>
          <a:xfrm>
            <a:off x="11530042" y="2119746"/>
            <a:ext cx="2568282" cy="1194634"/>
          </a:xfrm>
          <a:prstGeom prst="rect">
            <a:avLst/>
          </a:prstGeom>
        </p:spPr>
      </p:pic>
      <p:sp>
        <p:nvSpPr>
          <p:cNvPr id="39" name="テキスト ボックス 38">
            <a:extLst>
              <a:ext uri="{FF2B5EF4-FFF2-40B4-BE49-F238E27FC236}">
                <a16:creationId xmlns:a16="http://schemas.microsoft.com/office/drawing/2014/main" id="{132C1766-97C5-C82C-6817-165670C0B01B}"/>
              </a:ext>
            </a:extLst>
          </p:cNvPr>
          <p:cNvSpPr txBox="1"/>
          <p:nvPr/>
        </p:nvSpPr>
        <p:spPr>
          <a:xfrm>
            <a:off x="10184319" y="1406004"/>
            <a:ext cx="216000" cy="324000"/>
          </a:xfrm>
          <a:prstGeom prst="rect">
            <a:avLst/>
          </a:prstGeom>
          <a:solidFill>
            <a:srgbClr val="FFCCFF"/>
          </a:solidFill>
          <a:ln w="12700">
            <a:solidFill>
              <a:schemeClr val="tx1"/>
            </a:solidFill>
          </a:ln>
        </p:spPr>
        <p:txBody>
          <a:bodyPr wrap="square" lIns="0" tIns="0" rIns="0" bIns="0" rtlCol="0" anchor="ctr" anchorCtr="1">
            <a:spAutoFit/>
          </a:bodyPr>
          <a:lstStyle/>
          <a:p>
            <a:pPr algn="ctr"/>
            <a:r>
              <a:rPr kumimoji="1" lang="en-US" altLang="ja-JP" b="1" dirty="0"/>
              <a:t>A</a:t>
            </a:r>
            <a:endParaRPr kumimoji="1" lang="ja-JP" altLang="en-US" b="1" dirty="0"/>
          </a:p>
        </p:txBody>
      </p:sp>
      <p:sp>
        <p:nvSpPr>
          <p:cNvPr id="40" name="テキスト ボックス 39">
            <a:extLst>
              <a:ext uri="{FF2B5EF4-FFF2-40B4-BE49-F238E27FC236}">
                <a16:creationId xmlns:a16="http://schemas.microsoft.com/office/drawing/2014/main" id="{E31A1B1D-A413-54CC-DF74-E7910D754ECB}"/>
              </a:ext>
            </a:extLst>
          </p:cNvPr>
          <p:cNvSpPr txBox="1"/>
          <p:nvPr/>
        </p:nvSpPr>
        <p:spPr>
          <a:xfrm>
            <a:off x="10481176" y="1406004"/>
            <a:ext cx="216000" cy="324000"/>
          </a:xfrm>
          <a:prstGeom prst="rect">
            <a:avLst/>
          </a:prstGeom>
          <a:solidFill>
            <a:schemeClr val="accent6">
              <a:lumMod val="60000"/>
              <a:lumOff val="40000"/>
            </a:schemeClr>
          </a:solidFill>
          <a:ln w="12700">
            <a:solidFill>
              <a:schemeClr val="tx1"/>
            </a:solidFill>
          </a:ln>
        </p:spPr>
        <p:txBody>
          <a:bodyPr wrap="none" lIns="0" tIns="0" rIns="0" bIns="0" rtlCol="0" anchor="ctr" anchorCtr="1">
            <a:noAutofit/>
          </a:bodyPr>
          <a:lstStyle/>
          <a:p>
            <a:pPr algn="ctr"/>
            <a:r>
              <a:rPr kumimoji="1" lang="en-US" altLang="ja-JP" b="1" dirty="0"/>
              <a:t>B</a:t>
            </a:r>
            <a:endParaRPr kumimoji="1" lang="ja-JP" altLang="en-US" b="1" dirty="0"/>
          </a:p>
        </p:txBody>
      </p:sp>
      <p:grpSp>
        <p:nvGrpSpPr>
          <p:cNvPr id="45" name="グループ化 44">
            <a:extLst>
              <a:ext uri="{FF2B5EF4-FFF2-40B4-BE49-F238E27FC236}">
                <a16:creationId xmlns:a16="http://schemas.microsoft.com/office/drawing/2014/main" id="{347D0F96-DB88-F4D4-FEE7-27E667B5C921}"/>
              </a:ext>
            </a:extLst>
          </p:cNvPr>
          <p:cNvGrpSpPr/>
          <p:nvPr/>
        </p:nvGrpSpPr>
        <p:grpSpPr>
          <a:xfrm>
            <a:off x="7425258" y="4904765"/>
            <a:ext cx="4031962" cy="2328242"/>
            <a:chOff x="7385153" y="3781153"/>
            <a:chExt cx="3717060" cy="2146403"/>
          </a:xfrm>
        </p:grpSpPr>
        <p:grpSp>
          <p:nvGrpSpPr>
            <p:cNvPr id="36" name="グループ化 35">
              <a:extLst>
                <a:ext uri="{FF2B5EF4-FFF2-40B4-BE49-F238E27FC236}">
                  <a16:creationId xmlns:a16="http://schemas.microsoft.com/office/drawing/2014/main" id="{B7D24686-2869-2895-08FF-4DA2323DF0D3}"/>
                </a:ext>
              </a:extLst>
            </p:cNvPr>
            <p:cNvGrpSpPr/>
            <p:nvPr/>
          </p:nvGrpSpPr>
          <p:grpSpPr>
            <a:xfrm>
              <a:off x="7385153" y="3781153"/>
              <a:ext cx="3717060" cy="2146403"/>
              <a:chOff x="4661397" y="3196674"/>
              <a:chExt cx="2522957" cy="1360418"/>
            </a:xfrm>
          </p:grpSpPr>
          <p:pic>
            <p:nvPicPr>
              <p:cNvPr id="37" name="図 36">
                <a:extLst>
                  <a:ext uri="{FF2B5EF4-FFF2-40B4-BE49-F238E27FC236}">
                    <a16:creationId xmlns:a16="http://schemas.microsoft.com/office/drawing/2014/main" id="{A3410659-F9B6-1C51-A82F-03DD52373A4F}"/>
                  </a:ext>
                </a:extLst>
              </p:cNvPr>
              <p:cNvPicPr>
                <a:picLocks noChangeAspect="1"/>
              </p:cNvPicPr>
              <p:nvPr/>
            </p:nvPicPr>
            <p:blipFill rotWithShape="1">
              <a:blip r:embed="rId8"/>
              <a:srcRect b="8009"/>
              <a:stretch/>
            </p:blipFill>
            <p:spPr>
              <a:xfrm>
                <a:off x="4661397" y="3196674"/>
                <a:ext cx="2522957" cy="1360418"/>
              </a:xfrm>
              <a:prstGeom prst="rect">
                <a:avLst/>
              </a:prstGeom>
              <a:ln>
                <a:solidFill>
                  <a:schemeClr val="tx1"/>
                </a:solidFill>
              </a:ln>
              <a:effectLst>
                <a:outerShdw blurRad="50800" dist="38100" dir="2700000" algn="tl" rotWithShape="0">
                  <a:prstClr val="black">
                    <a:alpha val="40000"/>
                  </a:prstClr>
                </a:outerShdw>
              </a:effectLst>
            </p:spPr>
          </p:pic>
          <p:sp>
            <p:nvSpPr>
              <p:cNvPr id="38" name="テキスト ボックス 37">
                <a:extLst>
                  <a:ext uri="{FF2B5EF4-FFF2-40B4-BE49-F238E27FC236}">
                    <a16:creationId xmlns:a16="http://schemas.microsoft.com/office/drawing/2014/main" id="{4D701D1B-24B7-B4E2-113A-360EFF77D77A}"/>
                  </a:ext>
                </a:extLst>
              </p:cNvPr>
              <p:cNvSpPr txBox="1"/>
              <p:nvPr/>
            </p:nvSpPr>
            <p:spPr>
              <a:xfrm>
                <a:off x="5584610" y="3748079"/>
                <a:ext cx="1266825" cy="265466"/>
              </a:xfrm>
              <a:prstGeom prst="rect">
                <a:avLst/>
              </a:prstGeom>
              <a:solidFill>
                <a:schemeClr val="bg1"/>
              </a:solidFill>
            </p:spPr>
            <p:txBody>
              <a:bodyPr wrap="square" rtlCol="0">
                <a:spAutoFit/>
              </a:bodyPr>
              <a:lstStyle/>
              <a:p>
                <a:pPr algn="r"/>
                <a:endParaRPr kumimoji="1" lang="ja-JP" altLang="en-US" sz="500" dirty="0"/>
              </a:p>
            </p:txBody>
          </p:sp>
        </p:grpSp>
        <p:pic>
          <p:nvPicPr>
            <p:cNvPr id="41" name="図 40">
              <a:extLst>
                <a:ext uri="{FF2B5EF4-FFF2-40B4-BE49-F238E27FC236}">
                  <a16:creationId xmlns:a16="http://schemas.microsoft.com/office/drawing/2014/main" id="{248C9827-13DF-28AD-1EB6-ECC3B9363FA2}"/>
                </a:ext>
              </a:extLst>
            </p:cNvPr>
            <p:cNvPicPr>
              <a:picLocks noChangeAspect="1"/>
            </p:cNvPicPr>
            <p:nvPr/>
          </p:nvPicPr>
          <p:blipFill>
            <a:blip r:embed="rId9"/>
            <a:stretch>
              <a:fillRect/>
            </a:stretch>
          </p:blipFill>
          <p:spPr>
            <a:xfrm>
              <a:off x="8170385" y="4613279"/>
              <a:ext cx="2806865" cy="274056"/>
            </a:xfrm>
            <a:prstGeom prst="rect">
              <a:avLst/>
            </a:prstGeom>
          </p:spPr>
        </p:pic>
        <p:sp>
          <p:nvSpPr>
            <p:cNvPr id="42" name="正方形/長方形 41">
              <a:extLst>
                <a:ext uri="{FF2B5EF4-FFF2-40B4-BE49-F238E27FC236}">
                  <a16:creationId xmlns:a16="http://schemas.microsoft.com/office/drawing/2014/main" id="{0DA22E8E-D421-4369-A16F-7A08952C0A36}"/>
                </a:ext>
              </a:extLst>
            </p:cNvPr>
            <p:cNvSpPr/>
            <p:nvPr/>
          </p:nvSpPr>
          <p:spPr>
            <a:xfrm>
              <a:off x="9059698" y="4596043"/>
              <a:ext cx="1096018" cy="416230"/>
            </a:xfrm>
            <a:prstGeom prst="rect">
              <a:avLst/>
            </a:prstGeom>
            <a:noFill/>
            <a:ln w="9525">
              <a:solidFill>
                <a:srgbClr val="FF0000"/>
              </a:solid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3" name="図 42">
            <a:extLst>
              <a:ext uri="{FF2B5EF4-FFF2-40B4-BE49-F238E27FC236}">
                <a16:creationId xmlns:a16="http://schemas.microsoft.com/office/drawing/2014/main" id="{CEBAD86B-595D-FCD1-FD2E-AD0A3B14976F}"/>
              </a:ext>
            </a:extLst>
          </p:cNvPr>
          <p:cNvPicPr>
            <a:picLocks noChangeAspect="1"/>
          </p:cNvPicPr>
          <p:nvPr/>
        </p:nvPicPr>
        <p:blipFill>
          <a:blip r:embed="rId10"/>
          <a:stretch>
            <a:fillRect/>
          </a:stretch>
        </p:blipFill>
        <p:spPr>
          <a:xfrm>
            <a:off x="11580721" y="5098386"/>
            <a:ext cx="2668254" cy="558798"/>
          </a:xfrm>
          <a:prstGeom prst="rect">
            <a:avLst/>
          </a:prstGeom>
        </p:spPr>
      </p:pic>
    </p:spTree>
    <p:extLst>
      <p:ext uri="{BB962C8B-B14F-4D97-AF65-F5344CB8AC3E}">
        <p14:creationId xmlns:p14="http://schemas.microsoft.com/office/powerpoint/2010/main" val="232195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9581FE-707D-701D-60E7-B37818423EE9}"/>
              </a:ext>
            </a:extLst>
          </p:cNvPr>
          <p:cNvSpPr>
            <a:spLocks noGrp="1"/>
          </p:cNvSpPr>
          <p:nvPr>
            <p:ph type="title"/>
          </p:nvPr>
        </p:nvSpPr>
        <p:spPr/>
        <p:txBody>
          <a:bodyPr/>
          <a:lstStyle/>
          <a:p>
            <a:pPr marL="268288" indent="3175"/>
            <a:r>
              <a:rPr lang="en-US" altLang="ja-JP" dirty="0"/>
              <a:t>3</a:t>
            </a:r>
            <a:r>
              <a:rPr kumimoji="1" lang="en-US" altLang="ja-JP" dirty="0"/>
              <a:t>-3.</a:t>
            </a:r>
            <a:r>
              <a:rPr kumimoji="1" lang="ja-JP" altLang="en-US" dirty="0"/>
              <a:t> 外部インターフェース</a:t>
            </a:r>
          </a:p>
        </p:txBody>
      </p:sp>
      <p:cxnSp>
        <p:nvCxnSpPr>
          <p:cNvPr id="20" name="直線コネクタ 19">
            <a:extLst>
              <a:ext uri="{FF2B5EF4-FFF2-40B4-BE49-F238E27FC236}">
                <a16:creationId xmlns:a16="http://schemas.microsoft.com/office/drawing/2014/main" id="{E8917C5D-EA2B-6488-6714-F52CB82A96FE}"/>
              </a:ext>
            </a:extLst>
          </p:cNvPr>
          <p:cNvCxnSpPr>
            <a:cxnSpLocks/>
          </p:cNvCxnSpPr>
          <p:nvPr/>
        </p:nvCxnSpPr>
        <p:spPr>
          <a:xfrm>
            <a:off x="7200106" y="630572"/>
            <a:ext cx="0" cy="683827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 name="グループ化 6">
            <a:extLst>
              <a:ext uri="{FF2B5EF4-FFF2-40B4-BE49-F238E27FC236}">
                <a16:creationId xmlns:a16="http://schemas.microsoft.com/office/drawing/2014/main" id="{FA6A30CD-E76E-824D-7F76-D2E9DD7B846C}"/>
              </a:ext>
            </a:extLst>
          </p:cNvPr>
          <p:cNvGrpSpPr/>
          <p:nvPr/>
        </p:nvGrpSpPr>
        <p:grpSpPr>
          <a:xfrm>
            <a:off x="281371" y="728554"/>
            <a:ext cx="6696748" cy="6658565"/>
            <a:chOff x="96436" y="687457"/>
            <a:chExt cx="4028064" cy="4005097"/>
          </a:xfrm>
        </p:grpSpPr>
        <p:pic>
          <p:nvPicPr>
            <p:cNvPr id="4" name="図 3">
              <a:extLst>
                <a:ext uri="{FF2B5EF4-FFF2-40B4-BE49-F238E27FC236}">
                  <a16:creationId xmlns:a16="http://schemas.microsoft.com/office/drawing/2014/main" id="{97433D44-1593-0166-68BB-364A9AFDC5BD}"/>
                </a:ext>
              </a:extLst>
            </p:cNvPr>
            <p:cNvPicPr>
              <a:picLocks noChangeAspect="1"/>
            </p:cNvPicPr>
            <p:nvPr/>
          </p:nvPicPr>
          <p:blipFill rotWithShape="1">
            <a:blip r:embed="rId2"/>
            <a:srcRect t="8714"/>
            <a:stretch/>
          </p:blipFill>
          <p:spPr>
            <a:xfrm>
              <a:off x="174725" y="1022683"/>
              <a:ext cx="3949774" cy="3669871"/>
            </a:xfrm>
            <a:prstGeom prst="rect">
              <a:avLst/>
            </a:prstGeom>
          </p:spPr>
        </p:pic>
        <p:sp>
          <p:nvSpPr>
            <p:cNvPr id="6" name="テキスト ボックス 5">
              <a:extLst>
                <a:ext uri="{FF2B5EF4-FFF2-40B4-BE49-F238E27FC236}">
                  <a16:creationId xmlns:a16="http://schemas.microsoft.com/office/drawing/2014/main" id="{C5560007-1D7B-625C-DE0A-D35EADBA99F5}"/>
                </a:ext>
              </a:extLst>
            </p:cNvPr>
            <p:cNvSpPr txBox="1"/>
            <p:nvPr/>
          </p:nvSpPr>
          <p:spPr>
            <a:xfrm>
              <a:off x="96436" y="687457"/>
              <a:ext cx="4028064" cy="210344"/>
            </a:xfrm>
            <a:prstGeom prst="rect">
              <a:avLst/>
            </a:prstGeom>
            <a:noFill/>
          </p:spPr>
          <p:txBody>
            <a:bodyPr wrap="square" lIns="36000" tIns="36000" rIns="36000" bIns="36000" rtlCol="0">
              <a:spAutoFit/>
            </a:bodyPr>
            <a:lstStyle/>
            <a:p>
              <a:pPr defTabSz="457200" fontAlgn="base">
                <a:spcBef>
                  <a:spcPct val="0"/>
                </a:spcBef>
                <a:spcAft>
                  <a:spcPct val="0"/>
                </a:spcAft>
                <a:defRPr sz="1000"/>
              </a:pPr>
              <a:r>
                <a:rPr lang="ja-JP" altLang="en-US" sz="1800" b="1" dirty="0">
                  <a:solidFill>
                    <a:srgbClr val="000000"/>
                  </a:solidFill>
                  <a:latin typeface="Calibri-Bold"/>
                </a:rPr>
                <a:t>■端子や音声使用時は付属コネクタを組み立てます</a:t>
              </a:r>
              <a:endParaRPr lang="en-US" altLang="ja-JP" sz="1800" dirty="0">
                <a:solidFill>
                  <a:srgbClr val="000000"/>
                </a:solidFill>
                <a:latin typeface="Yu Gothic UI Semibold" panose="020B0700000000000000" pitchFamily="50" charset="-128"/>
                <a:ea typeface="Yu Gothic UI Semibold" panose="020B0700000000000000" pitchFamily="50" charset="-128"/>
              </a:endParaRPr>
            </a:p>
          </p:txBody>
        </p:sp>
      </p:grpSp>
      <p:grpSp>
        <p:nvGrpSpPr>
          <p:cNvPr id="10" name="グループ化 9">
            <a:extLst>
              <a:ext uri="{FF2B5EF4-FFF2-40B4-BE49-F238E27FC236}">
                <a16:creationId xmlns:a16="http://schemas.microsoft.com/office/drawing/2014/main" id="{58EE85B2-3A9B-213A-095A-ADEF216E9A5C}"/>
              </a:ext>
            </a:extLst>
          </p:cNvPr>
          <p:cNvGrpSpPr/>
          <p:nvPr/>
        </p:nvGrpSpPr>
        <p:grpSpPr>
          <a:xfrm>
            <a:off x="7483498" y="924674"/>
            <a:ext cx="6583974" cy="6570931"/>
            <a:chOff x="7699138" y="758847"/>
            <a:chExt cx="3965589" cy="3970303"/>
          </a:xfrm>
        </p:grpSpPr>
        <p:pic>
          <p:nvPicPr>
            <p:cNvPr id="8" name="図 7">
              <a:extLst>
                <a:ext uri="{FF2B5EF4-FFF2-40B4-BE49-F238E27FC236}">
                  <a16:creationId xmlns:a16="http://schemas.microsoft.com/office/drawing/2014/main" id="{71E27488-6746-2232-0AF5-3FB4253200CC}"/>
                </a:ext>
              </a:extLst>
            </p:cNvPr>
            <p:cNvPicPr>
              <a:picLocks noChangeAspect="1"/>
            </p:cNvPicPr>
            <p:nvPr/>
          </p:nvPicPr>
          <p:blipFill rotWithShape="1">
            <a:blip r:embed="rId3"/>
            <a:srcRect b="5223"/>
            <a:stretch/>
          </p:blipFill>
          <p:spPr>
            <a:xfrm>
              <a:off x="7699138" y="758847"/>
              <a:ext cx="3965589" cy="3651091"/>
            </a:xfrm>
            <a:prstGeom prst="rect">
              <a:avLst/>
            </a:prstGeom>
          </p:spPr>
        </p:pic>
        <p:sp>
          <p:nvSpPr>
            <p:cNvPr id="9" name="テキスト ボックス 8">
              <a:extLst>
                <a:ext uri="{FF2B5EF4-FFF2-40B4-BE49-F238E27FC236}">
                  <a16:creationId xmlns:a16="http://schemas.microsoft.com/office/drawing/2014/main" id="{A9E12E4B-ABE6-4EF9-F557-A87DDFE473D9}"/>
                </a:ext>
              </a:extLst>
            </p:cNvPr>
            <p:cNvSpPr txBox="1"/>
            <p:nvPr/>
          </p:nvSpPr>
          <p:spPr>
            <a:xfrm>
              <a:off x="8407781" y="4514254"/>
              <a:ext cx="3000717" cy="214896"/>
            </a:xfrm>
            <a:prstGeom prst="rect">
              <a:avLst/>
            </a:prstGeom>
            <a:noFill/>
          </p:spPr>
          <p:txBody>
            <a:bodyPr wrap="square" lIns="36000" tIns="36000" rIns="36000" bIns="36000"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sz="1000"/>
              </a:pPr>
              <a:r>
                <a:rPr kumimoji="1" lang="en-US" altLang="ja-JP" sz="1800" b="1" i="0" u="sng" strike="noStrike" kern="1200" cap="none" spc="0" normalizeH="0" baseline="0" noProof="0" dirty="0">
                  <a:ln>
                    <a:noFill/>
                  </a:ln>
                  <a:solidFill>
                    <a:srgbClr val="000000"/>
                  </a:solidFill>
                  <a:effectLst/>
                  <a:uLnTx/>
                  <a:uFillTx/>
                  <a:latin typeface="+mn-ea"/>
                  <a:cs typeface="+mn-cs"/>
                </a:rPr>
                <a:t>Step4</a:t>
              </a:r>
              <a:r>
                <a:rPr kumimoji="1" lang="ja-JP" altLang="en-US" sz="1800" b="1" i="0" u="sng" strike="noStrike" kern="1200" cap="none" spc="0" normalizeH="0" baseline="0" noProof="0" dirty="0">
                  <a:ln>
                    <a:noFill/>
                  </a:ln>
                  <a:solidFill>
                    <a:srgbClr val="000000"/>
                  </a:solidFill>
                  <a:effectLst/>
                  <a:uLnTx/>
                  <a:uFillTx/>
                  <a:latin typeface="+mn-ea"/>
                  <a:cs typeface="+mn-cs"/>
                </a:rPr>
                <a:t>　取りつけは調整後とします</a:t>
              </a:r>
              <a:endParaRPr kumimoji="1" lang="en-US" altLang="ja-JP" sz="1800" b="1" i="0" u="sng" strike="noStrike" kern="1200" cap="none" spc="0" normalizeH="0" baseline="0" noProof="0" dirty="0">
                <a:ln>
                  <a:noFill/>
                </a:ln>
                <a:solidFill>
                  <a:srgbClr val="000000"/>
                </a:solidFill>
                <a:effectLst/>
                <a:uLnTx/>
                <a:uFillTx/>
                <a:latin typeface="+mn-ea"/>
                <a:cs typeface="+mn-cs"/>
              </a:endParaRPr>
            </a:p>
          </p:txBody>
        </p:sp>
      </p:grpSp>
      <p:pic>
        <p:nvPicPr>
          <p:cNvPr id="92" name="図 91">
            <a:extLst>
              <a:ext uri="{FF2B5EF4-FFF2-40B4-BE49-F238E27FC236}">
                <a16:creationId xmlns:a16="http://schemas.microsoft.com/office/drawing/2014/main" id="{20167317-B2F0-039E-B4F0-7EFE6255D14E}"/>
              </a:ext>
            </a:extLst>
          </p:cNvPr>
          <p:cNvPicPr>
            <a:picLocks noChangeAspect="1"/>
          </p:cNvPicPr>
          <p:nvPr/>
        </p:nvPicPr>
        <p:blipFill>
          <a:blip r:embed="rId4"/>
          <a:stretch>
            <a:fillRect/>
          </a:stretch>
        </p:blipFill>
        <p:spPr>
          <a:xfrm>
            <a:off x="13218160" y="58236"/>
            <a:ext cx="994243" cy="976464"/>
          </a:xfrm>
          <a:prstGeom prst="rect">
            <a:avLst/>
          </a:prstGeom>
          <a:ln>
            <a:solidFill>
              <a:schemeClr val="accent1"/>
            </a:solidFill>
          </a:ln>
        </p:spPr>
      </p:pic>
    </p:spTree>
    <p:extLst>
      <p:ext uri="{BB962C8B-B14F-4D97-AF65-F5344CB8AC3E}">
        <p14:creationId xmlns:p14="http://schemas.microsoft.com/office/powerpoint/2010/main" val="1952809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9581FE-707D-701D-60E7-B37818423EE9}"/>
              </a:ext>
            </a:extLst>
          </p:cNvPr>
          <p:cNvSpPr>
            <a:spLocks noGrp="1"/>
          </p:cNvSpPr>
          <p:nvPr>
            <p:ph type="title"/>
          </p:nvPr>
        </p:nvSpPr>
        <p:spPr/>
        <p:txBody>
          <a:bodyPr/>
          <a:lstStyle/>
          <a:p>
            <a:pPr marL="268288" indent="3175"/>
            <a:r>
              <a:rPr lang="en-US" altLang="ja-JP" dirty="0"/>
              <a:t>3</a:t>
            </a:r>
            <a:r>
              <a:rPr kumimoji="1" lang="en-US" altLang="ja-JP" dirty="0"/>
              <a:t>-4.</a:t>
            </a:r>
            <a:r>
              <a:rPr kumimoji="1" lang="ja-JP" altLang="en-US" dirty="0"/>
              <a:t> 調整（時刻補正設定）</a:t>
            </a:r>
          </a:p>
        </p:txBody>
      </p:sp>
      <p:cxnSp>
        <p:nvCxnSpPr>
          <p:cNvPr id="20" name="直線コネクタ 19">
            <a:extLst>
              <a:ext uri="{FF2B5EF4-FFF2-40B4-BE49-F238E27FC236}">
                <a16:creationId xmlns:a16="http://schemas.microsoft.com/office/drawing/2014/main" id="{E8917C5D-EA2B-6488-6714-F52CB82A96FE}"/>
              </a:ext>
            </a:extLst>
          </p:cNvPr>
          <p:cNvCxnSpPr>
            <a:cxnSpLocks/>
          </p:cNvCxnSpPr>
          <p:nvPr/>
        </p:nvCxnSpPr>
        <p:spPr>
          <a:xfrm>
            <a:off x="7200106" y="630572"/>
            <a:ext cx="0" cy="683827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2041860B-6CAE-3DEE-84B7-331B22278096}"/>
              </a:ext>
            </a:extLst>
          </p:cNvPr>
          <p:cNvSpPr txBox="1"/>
          <p:nvPr/>
        </p:nvSpPr>
        <p:spPr>
          <a:xfrm>
            <a:off x="396946" y="712829"/>
            <a:ext cx="6258422" cy="979299"/>
          </a:xfrm>
          <a:prstGeom prst="rect">
            <a:avLst/>
          </a:prstGeom>
          <a:noFill/>
        </p:spPr>
        <p:txBody>
          <a:bodyPr wrap="square" lIns="36000" tIns="36000" rIns="36000" bIns="36000" rtlCol="0">
            <a:spAutoFit/>
          </a:bodyPr>
          <a:lstStyle/>
          <a:p>
            <a:pPr defTabSz="457200" fontAlgn="base">
              <a:lnSpc>
                <a:spcPct val="120000"/>
              </a:lnSpc>
              <a:spcBef>
                <a:spcPct val="0"/>
              </a:spcBef>
              <a:spcAft>
                <a:spcPct val="0"/>
              </a:spcAft>
              <a:defRPr sz="1000"/>
            </a:pPr>
            <a:r>
              <a:rPr lang="ja-JP" altLang="en-US" sz="1800" b="1" dirty="0">
                <a:solidFill>
                  <a:srgbClr val="000000"/>
                </a:solidFill>
                <a:latin typeface="+mn-ea"/>
              </a:rPr>
              <a:t>■時刻補正設定</a:t>
            </a:r>
            <a:endParaRPr lang="en-US" altLang="ja-JP" sz="1800" b="1" dirty="0">
              <a:solidFill>
                <a:srgbClr val="000000"/>
              </a:solidFill>
              <a:latin typeface="+mn-ea"/>
            </a:endParaRPr>
          </a:p>
          <a:p>
            <a:pPr defTabSz="457200" fontAlgn="base">
              <a:lnSpc>
                <a:spcPct val="120000"/>
              </a:lnSpc>
              <a:spcBef>
                <a:spcPct val="0"/>
              </a:spcBef>
              <a:spcAft>
                <a:spcPct val="0"/>
              </a:spcAft>
              <a:defRPr sz="1000"/>
            </a:pPr>
            <a:r>
              <a:rPr lang="en-US" altLang="ja-JP" sz="1600" b="1" dirty="0">
                <a:solidFill>
                  <a:srgbClr val="FF0000"/>
                </a:solidFill>
                <a:latin typeface="+mn-ea"/>
              </a:rPr>
              <a:t>【</a:t>
            </a:r>
            <a:r>
              <a:rPr lang="ja-JP" altLang="en-US" sz="1600" b="1" dirty="0">
                <a:solidFill>
                  <a:srgbClr val="FF0000"/>
                </a:solidFill>
                <a:latin typeface="+mn-ea"/>
              </a:rPr>
              <a:t>重要</a:t>
            </a:r>
            <a:r>
              <a:rPr lang="en-US" altLang="ja-JP" sz="1600" b="1" dirty="0">
                <a:solidFill>
                  <a:srgbClr val="FF0000"/>
                </a:solidFill>
                <a:latin typeface="+mn-ea"/>
              </a:rPr>
              <a:t>】</a:t>
            </a:r>
            <a:r>
              <a:rPr lang="ja-JP" altLang="en-US" sz="1600" b="1" dirty="0">
                <a:solidFill>
                  <a:srgbClr val="FF0000"/>
                </a:solidFill>
                <a:latin typeface="+mn-ea"/>
              </a:rPr>
              <a:t>時刻が大きくズレていると映像が出せません。</a:t>
            </a:r>
          </a:p>
          <a:p>
            <a:pPr defTabSz="457200" fontAlgn="base">
              <a:lnSpc>
                <a:spcPct val="120000"/>
              </a:lnSpc>
              <a:spcBef>
                <a:spcPct val="0"/>
              </a:spcBef>
              <a:spcAft>
                <a:spcPct val="0"/>
              </a:spcAft>
              <a:defRPr sz="1000"/>
            </a:pPr>
            <a:r>
              <a:rPr lang="en-US" altLang="ja-JP" sz="1600" b="1" dirty="0">
                <a:solidFill>
                  <a:srgbClr val="000000"/>
                </a:solidFill>
                <a:latin typeface="+mn-ea"/>
              </a:rPr>
              <a:t>NTP</a:t>
            </a:r>
            <a:r>
              <a:rPr lang="ja-JP" altLang="en-US" sz="1600" b="1" dirty="0">
                <a:solidFill>
                  <a:srgbClr val="000000"/>
                </a:solidFill>
                <a:latin typeface="+mn-ea"/>
              </a:rPr>
              <a:t>サーバーで同期がとれるように設定します。</a:t>
            </a:r>
          </a:p>
        </p:txBody>
      </p:sp>
      <p:pic>
        <p:nvPicPr>
          <p:cNvPr id="5" name="図 4">
            <a:extLst>
              <a:ext uri="{FF2B5EF4-FFF2-40B4-BE49-F238E27FC236}">
                <a16:creationId xmlns:a16="http://schemas.microsoft.com/office/drawing/2014/main" id="{3F2620A5-388D-2075-1303-3BB7C47D5AEE}"/>
              </a:ext>
            </a:extLst>
          </p:cNvPr>
          <p:cNvPicPr>
            <a:picLocks noChangeAspect="1"/>
          </p:cNvPicPr>
          <p:nvPr/>
        </p:nvPicPr>
        <p:blipFill rotWithShape="1">
          <a:blip r:embed="rId2"/>
          <a:srcRect t="2003"/>
          <a:stretch/>
        </p:blipFill>
        <p:spPr>
          <a:xfrm>
            <a:off x="396946" y="2055603"/>
            <a:ext cx="6473219" cy="3358878"/>
          </a:xfrm>
          <a:prstGeom prst="rect">
            <a:avLst/>
          </a:prstGeom>
          <a:ln>
            <a:solidFill>
              <a:schemeClr val="tx1"/>
            </a:solidFill>
          </a:ln>
          <a:effectLst>
            <a:outerShdw blurRad="50800" dist="38100" dir="2700000" algn="tl" rotWithShape="0">
              <a:prstClr val="black">
                <a:alpha val="40000"/>
              </a:prstClr>
            </a:outerShdw>
          </a:effectLst>
        </p:spPr>
      </p:pic>
      <p:grpSp>
        <p:nvGrpSpPr>
          <p:cNvPr id="14" name="グループ化 13">
            <a:extLst>
              <a:ext uri="{FF2B5EF4-FFF2-40B4-BE49-F238E27FC236}">
                <a16:creationId xmlns:a16="http://schemas.microsoft.com/office/drawing/2014/main" id="{532FBFE3-7903-F0EA-28E2-9CAD4278365A}"/>
              </a:ext>
            </a:extLst>
          </p:cNvPr>
          <p:cNvGrpSpPr/>
          <p:nvPr/>
        </p:nvGrpSpPr>
        <p:grpSpPr>
          <a:xfrm>
            <a:off x="7530048" y="2415198"/>
            <a:ext cx="6481783" cy="3527226"/>
            <a:chOff x="4428921" y="1621484"/>
            <a:chExt cx="4647967" cy="2529308"/>
          </a:xfrm>
        </p:grpSpPr>
        <p:pic>
          <p:nvPicPr>
            <p:cNvPr id="12" name="図 11">
              <a:extLst>
                <a:ext uri="{FF2B5EF4-FFF2-40B4-BE49-F238E27FC236}">
                  <a16:creationId xmlns:a16="http://schemas.microsoft.com/office/drawing/2014/main" id="{8B9A3285-B883-6F7A-658C-2FA597F0985C}"/>
                </a:ext>
              </a:extLst>
            </p:cNvPr>
            <p:cNvPicPr>
              <a:picLocks noChangeAspect="1"/>
            </p:cNvPicPr>
            <p:nvPr/>
          </p:nvPicPr>
          <p:blipFill>
            <a:blip r:embed="rId3"/>
            <a:stretch>
              <a:fillRect/>
            </a:stretch>
          </p:blipFill>
          <p:spPr>
            <a:xfrm>
              <a:off x="4428921" y="1621484"/>
              <a:ext cx="4647967" cy="1900532"/>
            </a:xfrm>
            <a:prstGeom prst="rect">
              <a:avLst/>
            </a:prstGeom>
          </p:spPr>
        </p:pic>
        <p:sp>
          <p:nvSpPr>
            <p:cNvPr id="13" name="テキスト ボックス 12">
              <a:extLst>
                <a:ext uri="{FF2B5EF4-FFF2-40B4-BE49-F238E27FC236}">
                  <a16:creationId xmlns:a16="http://schemas.microsoft.com/office/drawing/2014/main" id="{A94D0EE8-E5DB-7402-CA6F-FED131AD2D59}"/>
                </a:ext>
              </a:extLst>
            </p:cNvPr>
            <p:cNvSpPr txBox="1"/>
            <p:nvPr/>
          </p:nvSpPr>
          <p:spPr>
            <a:xfrm>
              <a:off x="4824575" y="3745536"/>
              <a:ext cx="4016848" cy="405256"/>
            </a:xfrm>
            <a:prstGeom prst="rect">
              <a:avLst/>
            </a:prstGeom>
            <a:noFill/>
          </p:spPr>
          <p:txBody>
            <a:bodyPr wrap="square" lIns="36000" tIns="36000" rIns="36000" bIns="36000" rtlCol="0">
              <a:spAutoFit/>
            </a:bodyPr>
            <a:lstStyle/>
            <a:p>
              <a:pPr defTabSz="457200" fontAlgn="base">
                <a:spcBef>
                  <a:spcPct val="0"/>
                </a:spcBef>
                <a:spcAft>
                  <a:spcPct val="0"/>
                </a:spcAft>
                <a:defRPr sz="1000"/>
              </a:pPr>
              <a:r>
                <a:rPr lang="ja-JP" altLang="en-US" sz="1600" b="1" dirty="0">
                  <a:solidFill>
                    <a:srgbClr val="000000"/>
                  </a:solidFill>
                  <a:latin typeface="+mn-ea"/>
                </a:rPr>
                <a:t>成功が出たら終了です。</a:t>
              </a:r>
              <a:endParaRPr lang="en-US" altLang="ja-JP" sz="1600" b="1" dirty="0">
                <a:solidFill>
                  <a:srgbClr val="000000"/>
                </a:solidFill>
                <a:latin typeface="+mn-ea"/>
              </a:endParaRPr>
            </a:p>
            <a:p>
              <a:pPr defTabSz="457200" fontAlgn="base">
                <a:spcBef>
                  <a:spcPct val="0"/>
                </a:spcBef>
                <a:spcAft>
                  <a:spcPct val="0"/>
                </a:spcAft>
                <a:defRPr sz="1000"/>
              </a:pPr>
              <a:r>
                <a:rPr lang="ja-JP" altLang="en-US" sz="1600" b="1" dirty="0">
                  <a:solidFill>
                    <a:srgbClr val="000000"/>
                  </a:solidFill>
                  <a:latin typeface="+mn-ea"/>
                </a:rPr>
                <a:t>設定を押下しなくても反映されています。</a:t>
              </a:r>
            </a:p>
          </p:txBody>
        </p:sp>
      </p:grpSp>
    </p:spTree>
    <p:extLst>
      <p:ext uri="{BB962C8B-B14F-4D97-AF65-F5344CB8AC3E}">
        <p14:creationId xmlns:p14="http://schemas.microsoft.com/office/powerpoint/2010/main" val="1248999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9581FE-707D-701D-60E7-B37818423EE9}"/>
              </a:ext>
            </a:extLst>
          </p:cNvPr>
          <p:cNvSpPr>
            <a:spLocks noGrp="1"/>
          </p:cNvSpPr>
          <p:nvPr>
            <p:ph type="title"/>
          </p:nvPr>
        </p:nvSpPr>
        <p:spPr/>
        <p:txBody>
          <a:bodyPr/>
          <a:lstStyle/>
          <a:p>
            <a:pPr marL="268288" indent="3175"/>
            <a:r>
              <a:rPr lang="en-US" altLang="ja-JP" dirty="0"/>
              <a:t>3</a:t>
            </a:r>
            <a:r>
              <a:rPr kumimoji="1" lang="en-US" altLang="ja-JP" dirty="0"/>
              <a:t>-4.</a:t>
            </a:r>
            <a:r>
              <a:rPr kumimoji="1" lang="ja-JP" altLang="en-US" dirty="0"/>
              <a:t> 調整（</a:t>
            </a:r>
            <a:r>
              <a:rPr kumimoji="1" lang="en-US" altLang="ja-JP" dirty="0"/>
              <a:t>Remo. </a:t>
            </a:r>
            <a:r>
              <a:rPr lang="ja-JP" altLang="en-US" dirty="0"/>
              <a:t>サービス登録</a:t>
            </a:r>
            <a:r>
              <a:rPr lang="en-US" altLang="ja-JP" dirty="0"/>
              <a:t>※</a:t>
            </a:r>
            <a:r>
              <a:rPr kumimoji="1" lang="ja-JP" altLang="en-US" dirty="0"/>
              <a:t>）</a:t>
            </a:r>
          </a:p>
        </p:txBody>
      </p:sp>
      <p:cxnSp>
        <p:nvCxnSpPr>
          <p:cNvPr id="20" name="直線コネクタ 19">
            <a:extLst>
              <a:ext uri="{FF2B5EF4-FFF2-40B4-BE49-F238E27FC236}">
                <a16:creationId xmlns:a16="http://schemas.microsoft.com/office/drawing/2014/main" id="{E8917C5D-EA2B-6488-6714-F52CB82A96FE}"/>
              </a:ext>
            </a:extLst>
          </p:cNvPr>
          <p:cNvCxnSpPr>
            <a:cxnSpLocks/>
          </p:cNvCxnSpPr>
          <p:nvPr/>
        </p:nvCxnSpPr>
        <p:spPr>
          <a:xfrm>
            <a:off x="7200106" y="630572"/>
            <a:ext cx="0" cy="683827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AD7706B7-2A81-7A37-FB4D-CA626FEAC5F1}"/>
              </a:ext>
            </a:extLst>
          </p:cNvPr>
          <p:cNvSpPr txBox="1"/>
          <p:nvPr/>
        </p:nvSpPr>
        <p:spPr>
          <a:xfrm>
            <a:off x="11480800" y="251023"/>
            <a:ext cx="2741456" cy="307777"/>
          </a:xfrm>
          <a:prstGeom prst="rect">
            <a:avLst/>
          </a:prstGeom>
          <a:noFill/>
        </p:spPr>
        <p:txBody>
          <a:bodyPr wrap="none" rtlCol="0">
            <a:spAutoFit/>
          </a:bodyPr>
          <a:lstStyle/>
          <a:p>
            <a:pPr algn="l"/>
            <a:r>
              <a:rPr kumimoji="1" lang="en-US" altLang="ja-JP" sz="1400" b="1" dirty="0">
                <a:solidFill>
                  <a:schemeClr val="bg1"/>
                </a:solidFill>
                <a:effectLst>
                  <a:outerShdw blurRad="38100" dist="38100" dir="2700000" algn="tl">
                    <a:srgbClr val="000000">
                      <a:alpha val="43137"/>
                    </a:srgbClr>
                  </a:outerShdw>
                </a:effectLst>
                <a:latin typeface="+mn-ea"/>
              </a:rPr>
              <a:t>※</a:t>
            </a:r>
            <a:r>
              <a:rPr kumimoji="1" lang="ja-JP" altLang="en-US" sz="1400" b="1" dirty="0">
                <a:solidFill>
                  <a:schemeClr val="bg1"/>
                </a:solidFill>
                <a:effectLst>
                  <a:outerShdw blurRad="38100" dist="38100" dir="2700000" algn="tl">
                    <a:srgbClr val="000000">
                      <a:alpha val="43137"/>
                    </a:srgbClr>
                  </a:outerShdw>
                </a:effectLst>
                <a:latin typeface="+mn-ea"/>
              </a:rPr>
              <a:t>固定</a:t>
            </a:r>
            <a:r>
              <a:rPr kumimoji="1" lang="en-US" altLang="ja-JP" sz="1400" b="1" dirty="0">
                <a:solidFill>
                  <a:schemeClr val="bg1"/>
                </a:solidFill>
                <a:effectLst>
                  <a:outerShdw blurRad="38100" dist="38100" dir="2700000" algn="tl">
                    <a:srgbClr val="000000">
                      <a:alpha val="43137"/>
                    </a:srgbClr>
                  </a:outerShdw>
                </a:effectLst>
                <a:latin typeface="+mn-ea"/>
              </a:rPr>
              <a:t>IP</a:t>
            </a:r>
            <a:r>
              <a:rPr kumimoji="1" lang="ja-JP" altLang="en-US" sz="1400" b="1" dirty="0">
                <a:solidFill>
                  <a:schemeClr val="bg1"/>
                </a:solidFill>
                <a:effectLst>
                  <a:outerShdw blurRad="38100" dist="38100" dir="2700000" algn="tl">
                    <a:srgbClr val="000000">
                      <a:alpha val="43137"/>
                    </a:srgbClr>
                  </a:outerShdw>
                </a:effectLst>
                <a:latin typeface="+mn-ea"/>
              </a:rPr>
              <a:t> </a:t>
            </a:r>
            <a:r>
              <a:rPr kumimoji="1" lang="en-US" altLang="ja-JP" sz="1400" b="1" dirty="0">
                <a:solidFill>
                  <a:schemeClr val="bg1"/>
                </a:solidFill>
                <a:effectLst>
                  <a:outerShdw blurRad="38100" dist="38100" dir="2700000" algn="tl">
                    <a:srgbClr val="000000">
                      <a:alpha val="43137"/>
                    </a:srgbClr>
                  </a:outerShdw>
                </a:effectLst>
                <a:latin typeface="+mn-ea"/>
              </a:rPr>
              <a:t>SIM</a:t>
            </a:r>
            <a:r>
              <a:rPr kumimoji="1" lang="ja-JP" altLang="en-US" sz="1400" b="1" dirty="0">
                <a:solidFill>
                  <a:schemeClr val="bg1"/>
                </a:solidFill>
                <a:effectLst>
                  <a:outerShdw blurRad="38100" dist="38100" dir="2700000" algn="tl">
                    <a:srgbClr val="000000">
                      <a:alpha val="43137"/>
                    </a:srgbClr>
                  </a:outerShdw>
                </a:effectLst>
                <a:latin typeface="+mn-ea"/>
              </a:rPr>
              <a:t>運用時は本項不要</a:t>
            </a:r>
          </a:p>
        </p:txBody>
      </p:sp>
      <p:grpSp>
        <p:nvGrpSpPr>
          <p:cNvPr id="18" name="グループ化 17">
            <a:extLst>
              <a:ext uri="{FF2B5EF4-FFF2-40B4-BE49-F238E27FC236}">
                <a16:creationId xmlns:a16="http://schemas.microsoft.com/office/drawing/2014/main" id="{06F7270E-4513-2802-8DFA-0B05560478AF}"/>
              </a:ext>
            </a:extLst>
          </p:cNvPr>
          <p:cNvGrpSpPr/>
          <p:nvPr/>
        </p:nvGrpSpPr>
        <p:grpSpPr>
          <a:xfrm>
            <a:off x="287622" y="724000"/>
            <a:ext cx="6837566" cy="6448960"/>
            <a:chOff x="104742" y="683361"/>
            <a:chExt cx="4166435" cy="3929640"/>
          </a:xfrm>
        </p:grpSpPr>
        <p:sp>
          <p:nvSpPr>
            <p:cNvPr id="10" name="テキスト ボックス 9">
              <a:extLst>
                <a:ext uri="{FF2B5EF4-FFF2-40B4-BE49-F238E27FC236}">
                  <a16:creationId xmlns:a16="http://schemas.microsoft.com/office/drawing/2014/main" id="{EF650F9A-D9CF-3695-C0FC-8EF4184276A9}"/>
                </a:ext>
              </a:extLst>
            </p:cNvPr>
            <p:cNvSpPr txBox="1"/>
            <p:nvPr/>
          </p:nvSpPr>
          <p:spPr>
            <a:xfrm>
              <a:off x="104742" y="683361"/>
              <a:ext cx="3661444" cy="3459441"/>
            </a:xfrm>
            <a:prstGeom prst="rect">
              <a:avLst/>
            </a:prstGeom>
            <a:noFill/>
          </p:spPr>
          <p:txBody>
            <a:bodyPr wrap="square" lIns="36000" tIns="36000" rIns="36000" bIns="36000" rtlCol="0">
              <a:spAutoFit/>
            </a:bodyPr>
            <a:lstStyle/>
            <a:p>
              <a:pPr defTabSz="457200" fontAlgn="base">
                <a:lnSpc>
                  <a:spcPct val="120000"/>
                </a:lnSpc>
                <a:spcBef>
                  <a:spcPct val="0"/>
                </a:spcBef>
                <a:spcAft>
                  <a:spcPct val="0"/>
                </a:spcAft>
                <a:defRPr sz="1000"/>
              </a:pPr>
              <a:r>
                <a:rPr lang="ja-JP" altLang="en-US" sz="1800" b="1" dirty="0">
                  <a:solidFill>
                    <a:srgbClr val="000000"/>
                  </a:solidFill>
                  <a:latin typeface="+mn-ea"/>
                </a:rPr>
                <a:t>■</a:t>
              </a:r>
              <a:r>
                <a:rPr lang="en-US" altLang="ja-JP" sz="1800" b="1" dirty="0">
                  <a:solidFill>
                    <a:srgbClr val="000000"/>
                  </a:solidFill>
                  <a:latin typeface="+mn-ea"/>
                </a:rPr>
                <a:t>PC</a:t>
              </a:r>
              <a:r>
                <a:rPr lang="ja-JP" altLang="en-US" sz="1800" b="1" dirty="0">
                  <a:solidFill>
                    <a:srgbClr val="000000"/>
                  </a:solidFill>
                  <a:latin typeface="+mn-ea"/>
                </a:rPr>
                <a:t>でカメラにアクセス</a:t>
              </a:r>
              <a:r>
                <a:rPr lang="ja-JP" altLang="en-US" sz="1400" b="1" dirty="0">
                  <a:solidFill>
                    <a:srgbClr val="000000"/>
                  </a:solidFill>
                  <a:latin typeface="+mn-ea"/>
                </a:rPr>
                <a:t>（</a:t>
              </a:r>
              <a:r>
                <a:rPr lang="en-US" altLang="ja-JP" sz="1400" b="1" dirty="0">
                  <a:solidFill>
                    <a:srgbClr val="000000"/>
                  </a:solidFill>
                  <a:latin typeface="+mn-ea"/>
                </a:rPr>
                <a:t>Chrome </a:t>
              </a:r>
              <a:r>
                <a:rPr lang="ja-JP" altLang="en-US" sz="1400" b="1" dirty="0">
                  <a:solidFill>
                    <a:srgbClr val="000000"/>
                  </a:solidFill>
                  <a:latin typeface="+mn-ea"/>
                </a:rPr>
                <a:t>または</a:t>
              </a:r>
              <a:r>
                <a:rPr lang="en-US" altLang="ja-JP" sz="1400" b="1" dirty="0">
                  <a:solidFill>
                    <a:srgbClr val="000000"/>
                  </a:solidFill>
                  <a:latin typeface="+mn-ea"/>
                </a:rPr>
                <a:t> Edge</a:t>
              </a:r>
              <a:r>
                <a:rPr lang="ja-JP" altLang="en-US" sz="1400" b="1" dirty="0">
                  <a:solidFill>
                    <a:srgbClr val="000000"/>
                  </a:solidFill>
                  <a:latin typeface="+mn-ea"/>
                </a:rPr>
                <a:t>）</a:t>
              </a:r>
              <a:endParaRPr lang="en-US" altLang="ja-JP" sz="1400" b="1" dirty="0">
                <a:solidFill>
                  <a:srgbClr val="000000"/>
                </a:solidFill>
                <a:latin typeface="+mn-ea"/>
              </a:endParaRPr>
            </a:p>
            <a:p>
              <a:pPr algn="l">
                <a:lnSpc>
                  <a:spcPct val="120000"/>
                </a:lnSpc>
              </a:pPr>
              <a:r>
                <a:rPr lang="ja-JP" altLang="en-US" sz="1400" b="1" i="0" u="none" strike="noStrike" baseline="0" dirty="0">
                  <a:solidFill>
                    <a:srgbClr val="000000"/>
                  </a:solidFill>
                  <a:latin typeface="+mn-ea"/>
                </a:rPr>
                <a:t>　</a:t>
              </a:r>
              <a:r>
                <a:rPr lang="en-US" altLang="ja-JP" sz="1400" b="1" dirty="0">
                  <a:solidFill>
                    <a:srgbClr val="000000"/>
                  </a:solidFill>
                  <a:latin typeface="+mn-ea"/>
                </a:rPr>
                <a:t>※</a:t>
              </a:r>
              <a:r>
                <a:rPr lang="ja-JP" altLang="en-US" sz="1400" b="1" i="0" u="none" strike="noStrike" baseline="0" dirty="0">
                  <a:solidFill>
                    <a:srgbClr val="000000"/>
                  </a:solidFill>
                  <a:latin typeface="+mn-ea"/>
                </a:rPr>
                <a:t>「おまかせモード」で以下の</a:t>
              </a:r>
              <a:r>
                <a:rPr lang="en-US" altLang="ja-JP" sz="1400" b="1" i="0" u="none" strike="noStrike" baseline="0" dirty="0">
                  <a:solidFill>
                    <a:srgbClr val="000000"/>
                  </a:solidFill>
                  <a:latin typeface="+mn-ea"/>
                </a:rPr>
                <a:t>IP</a:t>
              </a:r>
              <a:r>
                <a:rPr lang="ja-JP" altLang="en-US" sz="1400" b="1" i="0" u="none" strike="noStrike" baseline="0" dirty="0">
                  <a:solidFill>
                    <a:srgbClr val="000000"/>
                  </a:solidFill>
                  <a:latin typeface="+mn-ea"/>
                </a:rPr>
                <a:t>が自動取得されています</a:t>
              </a:r>
              <a:endParaRPr lang="en-US" altLang="ja-JP" sz="1400" b="1" i="0" u="none" strike="noStrike" baseline="0" dirty="0">
                <a:solidFill>
                  <a:srgbClr val="000000"/>
                </a:solidFill>
                <a:latin typeface="+mn-ea"/>
              </a:endParaRPr>
            </a:p>
            <a:p>
              <a:pPr algn="l">
                <a:lnSpc>
                  <a:spcPct val="120000"/>
                </a:lnSpc>
              </a:pPr>
              <a:endParaRPr lang="en-US" altLang="ja-JP" sz="100" b="1" dirty="0">
                <a:solidFill>
                  <a:srgbClr val="000000"/>
                </a:solidFill>
                <a:latin typeface="+mn-ea"/>
              </a:endParaRPr>
            </a:p>
            <a:p>
              <a:pPr marL="263525" algn="l">
                <a:lnSpc>
                  <a:spcPct val="150000"/>
                </a:lnSpc>
              </a:pPr>
              <a:r>
                <a:rPr lang="en-US" altLang="ja-JP" sz="1800" b="1" dirty="0">
                  <a:solidFill>
                    <a:srgbClr val="0563C2"/>
                  </a:solidFill>
                  <a:latin typeface="+mn-ea"/>
                </a:rPr>
                <a:t>http://192.168.0.10</a:t>
              </a:r>
              <a:endParaRPr lang="en-US" altLang="ja-JP" sz="1800" b="1" i="0" u="none" strike="noStrike" baseline="0" dirty="0">
                <a:solidFill>
                  <a:srgbClr val="0563C2"/>
                </a:solidFill>
                <a:latin typeface="+mn-ea"/>
              </a:endParaRPr>
            </a:p>
            <a:p>
              <a:pPr defTabSz="457200" fontAlgn="base">
                <a:lnSpc>
                  <a:spcPct val="120000"/>
                </a:lnSpc>
                <a:spcBef>
                  <a:spcPct val="0"/>
                </a:spcBef>
                <a:spcAft>
                  <a:spcPct val="0"/>
                </a:spcAft>
                <a:defRPr sz="1000"/>
              </a:pPr>
              <a:endParaRPr lang="en-US" altLang="ja-JP" sz="1100" b="1" dirty="0">
                <a:solidFill>
                  <a:srgbClr val="000000"/>
                </a:solidFill>
                <a:latin typeface="+mn-ea"/>
              </a:endParaRPr>
            </a:p>
            <a:p>
              <a:pPr defTabSz="457200" fontAlgn="base">
                <a:lnSpc>
                  <a:spcPct val="120000"/>
                </a:lnSpc>
                <a:spcBef>
                  <a:spcPct val="0"/>
                </a:spcBef>
                <a:spcAft>
                  <a:spcPct val="0"/>
                </a:spcAft>
                <a:defRPr sz="1000"/>
              </a:pPr>
              <a:r>
                <a:rPr lang="ja-JP" altLang="en-US" sz="1800" b="1" dirty="0">
                  <a:solidFill>
                    <a:srgbClr val="000000"/>
                  </a:solidFill>
                  <a:latin typeface="+mn-ea"/>
                </a:rPr>
                <a:t>■初期パスワード、言語、時刻設定</a:t>
              </a:r>
              <a:endParaRPr lang="en-US" altLang="ja-JP" sz="1800" b="1" dirty="0">
                <a:solidFill>
                  <a:srgbClr val="000000"/>
                </a:solidFill>
                <a:latin typeface="+mn-ea"/>
              </a:endParaRPr>
            </a:p>
            <a:p>
              <a:pPr marL="182563" defTabSz="457200" fontAlgn="base">
                <a:lnSpc>
                  <a:spcPct val="120000"/>
                </a:lnSpc>
                <a:spcBef>
                  <a:spcPct val="0"/>
                </a:spcBef>
                <a:spcAft>
                  <a:spcPct val="0"/>
                </a:spcAft>
                <a:defRPr sz="1000"/>
              </a:pPr>
              <a:r>
                <a:rPr lang="en-US" altLang="ja-JP" sz="1400" b="1" dirty="0">
                  <a:solidFill>
                    <a:srgbClr val="000000"/>
                  </a:solidFill>
                  <a:latin typeface="+mn-ea"/>
                </a:rPr>
                <a:t>※</a:t>
              </a:r>
              <a:r>
                <a:rPr lang="ja-JP" altLang="en-US" sz="1400" b="1" dirty="0">
                  <a:solidFill>
                    <a:srgbClr val="000000"/>
                  </a:solidFill>
                  <a:latin typeface="+mn-ea"/>
                </a:rPr>
                <a:t>Ｃ，Ｄタイプはここでカメラのユーザー名</a:t>
              </a:r>
              <a:endParaRPr lang="en-US" altLang="ja-JP" sz="1400" b="1" dirty="0">
                <a:solidFill>
                  <a:srgbClr val="000000"/>
                </a:solidFill>
                <a:latin typeface="+mn-ea"/>
              </a:endParaRPr>
            </a:p>
            <a:p>
              <a:pPr marL="355600" defTabSz="457200" fontAlgn="base">
                <a:lnSpc>
                  <a:spcPct val="120000"/>
                </a:lnSpc>
                <a:spcBef>
                  <a:spcPct val="0"/>
                </a:spcBef>
                <a:spcAft>
                  <a:spcPct val="0"/>
                </a:spcAft>
                <a:defRPr sz="1000"/>
              </a:pPr>
              <a:r>
                <a:rPr lang="ja-JP" altLang="en-US" sz="1400" b="1" dirty="0">
                  <a:solidFill>
                    <a:srgbClr val="000000"/>
                  </a:solidFill>
                  <a:latin typeface="+mn-ea"/>
                </a:rPr>
                <a:t>パスワードを設定します。</a:t>
              </a:r>
              <a:endParaRPr lang="en-US" altLang="ja-JP" sz="1400" b="1" dirty="0">
                <a:solidFill>
                  <a:srgbClr val="000000"/>
                </a:solidFill>
                <a:latin typeface="+mn-ea"/>
              </a:endParaRPr>
            </a:p>
            <a:p>
              <a:pPr marL="355600" defTabSz="457200" fontAlgn="base">
                <a:lnSpc>
                  <a:spcPct val="120000"/>
                </a:lnSpc>
                <a:spcBef>
                  <a:spcPct val="0"/>
                </a:spcBef>
                <a:spcAft>
                  <a:spcPct val="0"/>
                </a:spcAft>
                <a:defRPr sz="1000"/>
              </a:pPr>
              <a:r>
                <a:rPr lang="ja-JP" altLang="en-US" sz="1400" b="1" dirty="0">
                  <a:solidFill>
                    <a:srgbClr val="000000"/>
                  </a:solidFill>
                  <a:latin typeface="+mn-ea"/>
                </a:rPr>
                <a:t>必ず書き控えてください。</a:t>
              </a:r>
              <a:endParaRPr lang="en-US" altLang="ja-JP" sz="1400" b="1" dirty="0">
                <a:solidFill>
                  <a:srgbClr val="000000"/>
                </a:solidFill>
                <a:latin typeface="+mn-ea"/>
              </a:endParaRPr>
            </a:p>
            <a:p>
              <a:pPr defTabSz="457200" fontAlgn="base">
                <a:lnSpc>
                  <a:spcPct val="120000"/>
                </a:lnSpc>
                <a:spcBef>
                  <a:spcPct val="0"/>
                </a:spcBef>
                <a:spcAft>
                  <a:spcPct val="0"/>
                </a:spcAft>
                <a:defRPr sz="1000"/>
              </a:pPr>
              <a:endParaRPr lang="en-US" altLang="ja-JP" sz="1400" b="1" dirty="0">
                <a:solidFill>
                  <a:srgbClr val="000000"/>
                </a:solidFill>
                <a:latin typeface="+mn-ea"/>
              </a:endParaRPr>
            </a:p>
            <a:p>
              <a:pPr defTabSz="457200" fontAlgn="base">
                <a:lnSpc>
                  <a:spcPct val="120000"/>
                </a:lnSpc>
                <a:spcBef>
                  <a:spcPct val="0"/>
                </a:spcBef>
                <a:spcAft>
                  <a:spcPct val="0"/>
                </a:spcAft>
                <a:defRPr sz="1000"/>
              </a:pPr>
              <a:endParaRPr lang="en-US" altLang="ja-JP" sz="1400" b="1" dirty="0">
                <a:solidFill>
                  <a:srgbClr val="000000"/>
                </a:solidFill>
                <a:latin typeface="+mn-ea"/>
              </a:endParaRPr>
            </a:p>
            <a:p>
              <a:pPr defTabSz="457200" fontAlgn="base">
                <a:lnSpc>
                  <a:spcPct val="120000"/>
                </a:lnSpc>
                <a:spcBef>
                  <a:spcPct val="0"/>
                </a:spcBef>
                <a:spcAft>
                  <a:spcPct val="0"/>
                </a:spcAft>
                <a:defRPr sz="1000"/>
              </a:pPr>
              <a:endParaRPr lang="en-US" altLang="ja-JP" sz="1400" b="1" dirty="0">
                <a:solidFill>
                  <a:srgbClr val="000000"/>
                </a:solidFill>
                <a:latin typeface="+mn-ea"/>
              </a:endParaRPr>
            </a:p>
            <a:p>
              <a:pPr defTabSz="457200" fontAlgn="base">
                <a:lnSpc>
                  <a:spcPct val="120000"/>
                </a:lnSpc>
                <a:spcBef>
                  <a:spcPct val="0"/>
                </a:spcBef>
                <a:spcAft>
                  <a:spcPct val="0"/>
                </a:spcAft>
                <a:defRPr sz="1000"/>
              </a:pPr>
              <a:r>
                <a:rPr lang="ja-JP" altLang="en-US" sz="1800" b="1" dirty="0">
                  <a:solidFill>
                    <a:srgbClr val="000000"/>
                  </a:solidFill>
                  <a:latin typeface="+mn-ea"/>
                </a:rPr>
                <a:t>■カメラにログインします</a:t>
              </a:r>
              <a:endParaRPr lang="en-US" altLang="ja-JP" sz="1800" b="1" dirty="0">
                <a:solidFill>
                  <a:srgbClr val="000000"/>
                </a:solidFill>
                <a:latin typeface="+mn-ea"/>
              </a:endParaRPr>
            </a:p>
            <a:p>
              <a:pPr defTabSz="457200" fontAlgn="base">
                <a:lnSpc>
                  <a:spcPct val="120000"/>
                </a:lnSpc>
                <a:spcBef>
                  <a:spcPct val="0"/>
                </a:spcBef>
                <a:spcAft>
                  <a:spcPct val="0"/>
                </a:spcAft>
                <a:defRPr sz="1000"/>
              </a:pPr>
              <a:endParaRPr lang="en-US" altLang="ja-JP" sz="800" b="1" dirty="0">
                <a:solidFill>
                  <a:srgbClr val="000000"/>
                </a:solidFill>
                <a:latin typeface="+mn-ea"/>
              </a:endParaRPr>
            </a:p>
            <a:p>
              <a:pPr defTabSz="457200" fontAlgn="base">
                <a:lnSpc>
                  <a:spcPct val="120000"/>
                </a:lnSpc>
                <a:spcBef>
                  <a:spcPct val="0"/>
                </a:spcBef>
                <a:spcAft>
                  <a:spcPct val="0"/>
                </a:spcAft>
                <a:defRPr sz="1000"/>
              </a:pPr>
              <a:endParaRPr lang="en-US" altLang="ja-JP" sz="800" b="1" dirty="0">
                <a:solidFill>
                  <a:srgbClr val="000000"/>
                </a:solidFill>
                <a:latin typeface="+mn-ea"/>
              </a:endParaRPr>
            </a:p>
            <a:p>
              <a:pPr defTabSz="457200" fontAlgn="base">
                <a:lnSpc>
                  <a:spcPct val="120000"/>
                </a:lnSpc>
                <a:spcBef>
                  <a:spcPct val="0"/>
                </a:spcBef>
                <a:spcAft>
                  <a:spcPct val="0"/>
                </a:spcAft>
                <a:defRPr sz="1000"/>
              </a:pPr>
              <a:endParaRPr lang="en-US" altLang="ja-JP" sz="800" b="1" dirty="0">
                <a:solidFill>
                  <a:srgbClr val="000000"/>
                </a:solidFill>
                <a:latin typeface="+mn-ea"/>
              </a:endParaRPr>
            </a:p>
            <a:p>
              <a:pPr defTabSz="457200" fontAlgn="base">
                <a:lnSpc>
                  <a:spcPct val="120000"/>
                </a:lnSpc>
                <a:spcBef>
                  <a:spcPct val="0"/>
                </a:spcBef>
                <a:spcAft>
                  <a:spcPct val="0"/>
                </a:spcAft>
                <a:defRPr sz="1000"/>
              </a:pPr>
              <a:endParaRPr lang="en-US" altLang="ja-JP" sz="800" b="1" dirty="0">
                <a:solidFill>
                  <a:srgbClr val="000000"/>
                </a:solidFill>
                <a:latin typeface="+mn-ea"/>
              </a:endParaRPr>
            </a:p>
            <a:p>
              <a:pPr defTabSz="457200" fontAlgn="base">
                <a:lnSpc>
                  <a:spcPct val="120000"/>
                </a:lnSpc>
                <a:spcBef>
                  <a:spcPct val="0"/>
                </a:spcBef>
                <a:spcAft>
                  <a:spcPct val="0"/>
                </a:spcAft>
                <a:defRPr sz="1000"/>
              </a:pPr>
              <a:endParaRPr lang="en-US" altLang="ja-JP" sz="800" b="1" dirty="0">
                <a:solidFill>
                  <a:srgbClr val="000000"/>
                </a:solidFill>
                <a:latin typeface="+mn-ea"/>
              </a:endParaRPr>
            </a:p>
            <a:p>
              <a:pPr defTabSz="457200" fontAlgn="base">
                <a:lnSpc>
                  <a:spcPct val="120000"/>
                </a:lnSpc>
                <a:spcBef>
                  <a:spcPct val="0"/>
                </a:spcBef>
                <a:spcAft>
                  <a:spcPct val="0"/>
                </a:spcAft>
                <a:defRPr sz="1000"/>
              </a:pPr>
              <a:endParaRPr lang="en-US" altLang="ja-JP" sz="800" b="1" dirty="0">
                <a:solidFill>
                  <a:srgbClr val="000000"/>
                </a:solidFill>
                <a:latin typeface="+mn-ea"/>
              </a:endParaRPr>
            </a:p>
            <a:p>
              <a:pPr defTabSz="457200" fontAlgn="base">
                <a:lnSpc>
                  <a:spcPct val="120000"/>
                </a:lnSpc>
                <a:spcBef>
                  <a:spcPct val="0"/>
                </a:spcBef>
                <a:spcAft>
                  <a:spcPct val="0"/>
                </a:spcAft>
                <a:defRPr sz="1000"/>
              </a:pPr>
              <a:endParaRPr lang="en-US" altLang="ja-JP" sz="800" b="1" dirty="0">
                <a:solidFill>
                  <a:srgbClr val="000000"/>
                </a:solidFill>
                <a:latin typeface="+mn-ea"/>
              </a:endParaRPr>
            </a:p>
            <a:p>
              <a:pPr defTabSz="457200" fontAlgn="base">
                <a:lnSpc>
                  <a:spcPct val="120000"/>
                </a:lnSpc>
                <a:spcBef>
                  <a:spcPct val="0"/>
                </a:spcBef>
                <a:spcAft>
                  <a:spcPct val="0"/>
                </a:spcAft>
                <a:defRPr sz="1000"/>
              </a:pPr>
              <a:endParaRPr lang="en-US" altLang="ja-JP" sz="800" b="1" dirty="0">
                <a:solidFill>
                  <a:srgbClr val="000000"/>
                </a:solidFill>
                <a:latin typeface="+mn-ea"/>
              </a:endParaRPr>
            </a:p>
            <a:p>
              <a:pPr defTabSz="457200" fontAlgn="base">
                <a:lnSpc>
                  <a:spcPct val="120000"/>
                </a:lnSpc>
                <a:spcBef>
                  <a:spcPct val="0"/>
                </a:spcBef>
                <a:spcAft>
                  <a:spcPct val="0"/>
                </a:spcAft>
                <a:defRPr sz="1000"/>
              </a:pPr>
              <a:endParaRPr lang="en-US" altLang="ja-JP" sz="800" b="1" dirty="0">
                <a:solidFill>
                  <a:srgbClr val="000000"/>
                </a:solidFill>
                <a:latin typeface="+mn-ea"/>
              </a:endParaRPr>
            </a:p>
            <a:p>
              <a:pPr defTabSz="457200" fontAlgn="base">
                <a:lnSpc>
                  <a:spcPct val="120000"/>
                </a:lnSpc>
                <a:spcBef>
                  <a:spcPct val="0"/>
                </a:spcBef>
                <a:spcAft>
                  <a:spcPct val="0"/>
                </a:spcAft>
                <a:defRPr sz="1000"/>
              </a:pPr>
              <a:endParaRPr lang="en-US" altLang="ja-JP" sz="800" b="1" dirty="0">
                <a:solidFill>
                  <a:srgbClr val="000000"/>
                </a:solidFill>
                <a:latin typeface="+mn-ea"/>
              </a:endParaRPr>
            </a:p>
            <a:p>
              <a:pPr defTabSz="457200" fontAlgn="base">
                <a:lnSpc>
                  <a:spcPct val="120000"/>
                </a:lnSpc>
                <a:spcBef>
                  <a:spcPct val="0"/>
                </a:spcBef>
                <a:spcAft>
                  <a:spcPct val="0"/>
                </a:spcAft>
                <a:defRPr sz="1000"/>
              </a:pPr>
              <a:endParaRPr lang="en-US" altLang="ja-JP" sz="800" b="1" dirty="0">
                <a:solidFill>
                  <a:srgbClr val="000000"/>
                </a:solidFill>
                <a:latin typeface="+mn-ea"/>
              </a:endParaRPr>
            </a:p>
            <a:p>
              <a:pPr defTabSz="457200" fontAlgn="base">
                <a:lnSpc>
                  <a:spcPct val="120000"/>
                </a:lnSpc>
                <a:spcBef>
                  <a:spcPct val="0"/>
                </a:spcBef>
                <a:spcAft>
                  <a:spcPct val="0"/>
                </a:spcAft>
                <a:defRPr sz="1000"/>
              </a:pPr>
              <a:endParaRPr lang="en-US" altLang="ja-JP" sz="800" b="1" dirty="0">
                <a:solidFill>
                  <a:srgbClr val="000000"/>
                </a:solidFill>
                <a:latin typeface="+mn-ea"/>
              </a:endParaRPr>
            </a:p>
            <a:p>
              <a:pPr defTabSz="457200" fontAlgn="base">
                <a:lnSpc>
                  <a:spcPct val="120000"/>
                </a:lnSpc>
                <a:spcBef>
                  <a:spcPct val="0"/>
                </a:spcBef>
                <a:spcAft>
                  <a:spcPct val="0"/>
                </a:spcAft>
                <a:defRPr sz="1000"/>
              </a:pPr>
              <a:endParaRPr lang="en-US" altLang="ja-JP" sz="800" b="1" dirty="0">
                <a:solidFill>
                  <a:srgbClr val="000000"/>
                </a:solidFill>
                <a:latin typeface="+mn-ea"/>
              </a:endParaRPr>
            </a:p>
            <a:p>
              <a:pPr defTabSz="457200" fontAlgn="base">
                <a:lnSpc>
                  <a:spcPct val="120000"/>
                </a:lnSpc>
                <a:spcBef>
                  <a:spcPct val="0"/>
                </a:spcBef>
                <a:spcAft>
                  <a:spcPct val="0"/>
                </a:spcAft>
                <a:defRPr sz="1000"/>
              </a:pPr>
              <a:endParaRPr lang="en-US" altLang="ja-JP" sz="800" b="1" dirty="0">
                <a:solidFill>
                  <a:srgbClr val="000000"/>
                </a:solidFill>
                <a:latin typeface="+mn-ea"/>
              </a:endParaRPr>
            </a:p>
            <a:p>
              <a:pPr defTabSz="457200" fontAlgn="base">
                <a:spcBef>
                  <a:spcPct val="0"/>
                </a:spcBef>
                <a:spcAft>
                  <a:spcPct val="0"/>
                </a:spcAft>
                <a:defRPr sz="1000"/>
              </a:pPr>
              <a:endParaRPr lang="en-US" altLang="ja-JP" sz="600" b="1" dirty="0">
                <a:solidFill>
                  <a:srgbClr val="000000"/>
                </a:solidFill>
                <a:latin typeface="+mn-ea"/>
              </a:endParaRPr>
            </a:p>
          </p:txBody>
        </p:sp>
        <p:pic>
          <p:nvPicPr>
            <p:cNvPr id="11" name="図 10">
              <a:extLst>
                <a:ext uri="{FF2B5EF4-FFF2-40B4-BE49-F238E27FC236}">
                  <a16:creationId xmlns:a16="http://schemas.microsoft.com/office/drawing/2014/main" id="{4C46F22E-3C60-D097-B364-25040ECCD60E}"/>
                </a:ext>
              </a:extLst>
            </p:cNvPr>
            <p:cNvPicPr>
              <a:picLocks noChangeAspect="1"/>
            </p:cNvPicPr>
            <p:nvPr/>
          </p:nvPicPr>
          <p:blipFill>
            <a:blip r:embed="rId2"/>
            <a:stretch>
              <a:fillRect/>
            </a:stretch>
          </p:blipFill>
          <p:spPr>
            <a:xfrm>
              <a:off x="2443348" y="1653055"/>
              <a:ext cx="1827829" cy="850214"/>
            </a:xfrm>
            <a:prstGeom prst="rect">
              <a:avLst/>
            </a:prstGeom>
          </p:spPr>
        </p:pic>
        <p:sp>
          <p:nvSpPr>
            <p:cNvPr id="15" name="テキスト ボックス 14">
              <a:extLst>
                <a:ext uri="{FF2B5EF4-FFF2-40B4-BE49-F238E27FC236}">
                  <a16:creationId xmlns:a16="http://schemas.microsoft.com/office/drawing/2014/main" id="{F36B3690-C224-AFB5-9345-52011E49F024}"/>
                </a:ext>
              </a:extLst>
            </p:cNvPr>
            <p:cNvSpPr txBox="1"/>
            <p:nvPr/>
          </p:nvSpPr>
          <p:spPr>
            <a:xfrm>
              <a:off x="1707268" y="1822558"/>
              <a:ext cx="185438" cy="255604"/>
            </a:xfrm>
            <a:prstGeom prst="rect">
              <a:avLst/>
            </a:prstGeom>
            <a:solidFill>
              <a:schemeClr val="accent4">
                <a:lumMod val="40000"/>
                <a:lumOff val="60000"/>
              </a:schemeClr>
            </a:solidFill>
            <a:ln w="12700">
              <a:solidFill>
                <a:schemeClr val="tx1"/>
              </a:solidFill>
            </a:ln>
          </p:spPr>
          <p:txBody>
            <a:bodyPr wrap="square" rtlCol="0">
              <a:spAutoFit/>
            </a:bodyPr>
            <a:lstStyle/>
            <a:p>
              <a:pPr algn="ctr"/>
              <a:r>
                <a:rPr kumimoji="1" lang="en-US" altLang="ja-JP" b="1" dirty="0">
                  <a:latin typeface="+mn-ea"/>
                </a:rPr>
                <a:t>C</a:t>
              </a:r>
              <a:endParaRPr kumimoji="1" lang="ja-JP" altLang="en-US" b="1" dirty="0">
                <a:latin typeface="+mn-ea"/>
              </a:endParaRPr>
            </a:p>
          </p:txBody>
        </p:sp>
        <p:sp>
          <p:nvSpPr>
            <p:cNvPr id="16" name="テキスト ボックス 15">
              <a:extLst>
                <a:ext uri="{FF2B5EF4-FFF2-40B4-BE49-F238E27FC236}">
                  <a16:creationId xmlns:a16="http://schemas.microsoft.com/office/drawing/2014/main" id="{C2DF18E5-DC5D-D60D-6194-DFB89674986F}"/>
                </a:ext>
              </a:extLst>
            </p:cNvPr>
            <p:cNvSpPr txBox="1"/>
            <p:nvPr/>
          </p:nvSpPr>
          <p:spPr>
            <a:xfrm>
              <a:off x="1921075" y="1818188"/>
              <a:ext cx="185438" cy="255604"/>
            </a:xfrm>
            <a:prstGeom prst="rect">
              <a:avLst/>
            </a:prstGeom>
            <a:solidFill>
              <a:schemeClr val="accent1">
                <a:lumMod val="40000"/>
                <a:lumOff val="60000"/>
              </a:schemeClr>
            </a:solidFill>
            <a:ln w="12700">
              <a:solidFill>
                <a:schemeClr val="tx1"/>
              </a:solidFill>
            </a:ln>
          </p:spPr>
          <p:txBody>
            <a:bodyPr wrap="square" rtlCol="0">
              <a:spAutoFit/>
            </a:bodyPr>
            <a:lstStyle/>
            <a:p>
              <a:pPr algn="ctr"/>
              <a:r>
                <a:rPr kumimoji="1" lang="en-US" altLang="ja-JP" b="1" dirty="0">
                  <a:latin typeface="+mn-ea"/>
                </a:rPr>
                <a:t>D</a:t>
              </a:r>
              <a:endParaRPr kumimoji="1" lang="ja-JP" altLang="en-US" b="1" dirty="0">
                <a:latin typeface="+mn-ea"/>
              </a:endParaRPr>
            </a:p>
          </p:txBody>
        </p:sp>
        <p:pic>
          <p:nvPicPr>
            <p:cNvPr id="17" name="図 16">
              <a:extLst>
                <a:ext uri="{FF2B5EF4-FFF2-40B4-BE49-F238E27FC236}">
                  <a16:creationId xmlns:a16="http://schemas.microsoft.com/office/drawing/2014/main" id="{CBE4FD07-FADC-FD14-8DA9-4624450A230F}"/>
                </a:ext>
              </a:extLst>
            </p:cNvPr>
            <p:cNvPicPr>
              <a:picLocks noChangeAspect="1"/>
            </p:cNvPicPr>
            <p:nvPr/>
          </p:nvPicPr>
          <p:blipFill>
            <a:blip r:embed="rId3"/>
            <a:stretch>
              <a:fillRect/>
            </a:stretch>
          </p:blipFill>
          <p:spPr>
            <a:xfrm>
              <a:off x="855447" y="2916464"/>
              <a:ext cx="2421420" cy="1696537"/>
            </a:xfrm>
            <a:prstGeom prst="rect">
              <a:avLst/>
            </a:prstGeom>
          </p:spPr>
        </p:pic>
      </p:grpSp>
      <p:sp>
        <p:nvSpPr>
          <p:cNvPr id="19" name="テキスト ボックス 18">
            <a:extLst>
              <a:ext uri="{FF2B5EF4-FFF2-40B4-BE49-F238E27FC236}">
                <a16:creationId xmlns:a16="http://schemas.microsoft.com/office/drawing/2014/main" id="{746A6229-405F-CBD1-4F2B-9F5912895375}"/>
              </a:ext>
            </a:extLst>
          </p:cNvPr>
          <p:cNvSpPr txBox="1"/>
          <p:nvPr/>
        </p:nvSpPr>
        <p:spPr>
          <a:xfrm>
            <a:off x="7463952" y="724000"/>
            <a:ext cx="6089488" cy="488201"/>
          </a:xfrm>
          <a:prstGeom prst="rect">
            <a:avLst/>
          </a:prstGeom>
          <a:noFill/>
        </p:spPr>
        <p:txBody>
          <a:bodyPr wrap="square" lIns="36000" tIns="36000" rIns="36000" bIns="36000" rtlCol="0">
            <a:spAutoFit/>
          </a:bodyPr>
          <a:lstStyle/>
          <a:p>
            <a:pPr defTabSz="457200" fontAlgn="base">
              <a:spcBef>
                <a:spcPct val="0"/>
              </a:spcBef>
              <a:spcAft>
                <a:spcPct val="0"/>
              </a:spcAft>
              <a:defRPr sz="1000"/>
            </a:pPr>
            <a:r>
              <a:rPr lang="ja-JP" altLang="en-US" sz="1800" b="1" dirty="0">
                <a:solidFill>
                  <a:srgbClr val="000000"/>
                </a:solidFill>
                <a:latin typeface="+mn-ea"/>
              </a:rPr>
              <a:t>■設定から詳細設定→ネットワーク設定に入ります</a:t>
            </a:r>
            <a:endParaRPr lang="en-US" altLang="ja-JP" sz="1800" b="1" dirty="0">
              <a:solidFill>
                <a:srgbClr val="000000"/>
              </a:solidFill>
              <a:latin typeface="+mn-ea"/>
            </a:endParaRPr>
          </a:p>
          <a:p>
            <a:pPr defTabSz="457200" fontAlgn="base">
              <a:spcBef>
                <a:spcPct val="0"/>
              </a:spcBef>
              <a:spcAft>
                <a:spcPct val="0"/>
              </a:spcAft>
              <a:defRPr sz="1000"/>
            </a:pPr>
            <a:endParaRPr lang="en-US" altLang="ja-JP" sz="900" dirty="0">
              <a:solidFill>
                <a:srgbClr val="000000"/>
              </a:solidFill>
              <a:latin typeface="Yu Gothic UI Semibold" panose="020B0700000000000000" pitchFamily="50" charset="-128"/>
              <a:ea typeface="Yu Gothic UI Semibold" panose="020B0700000000000000" pitchFamily="50" charset="-128"/>
            </a:endParaRPr>
          </a:p>
        </p:txBody>
      </p:sp>
      <p:pic>
        <p:nvPicPr>
          <p:cNvPr id="21" name="図 20">
            <a:extLst>
              <a:ext uri="{FF2B5EF4-FFF2-40B4-BE49-F238E27FC236}">
                <a16:creationId xmlns:a16="http://schemas.microsoft.com/office/drawing/2014/main" id="{0E0B4A14-88AD-0A2D-0597-926298B42FF2}"/>
              </a:ext>
            </a:extLst>
          </p:cNvPr>
          <p:cNvPicPr>
            <a:picLocks noChangeAspect="1"/>
          </p:cNvPicPr>
          <p:nvPr/>
        </p:nvPicPr>
        <p:blipFill>
          <a:blip r:embed="rId4"/>
          <a:stretch>
            <a:fillRect/>
          </a:stretch>
        </p:blipFill>
        <p:spPr>
          <a:xfrm>
            <a:off x="7528431" y="1531174"/>
            <a:ext cx="6452926" cy="46461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788001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9581FE-707D-701D-60E7-B37818423EE9}"/>
              </a:ext>
            </a:extLst>
          </p:cNvPr>
          <p:cNvSpPr>
            <a:spLocks noGrp="1"/>
          </p:cNvSpPr>
          <p:nvPr>
            <p:ph type="title"/>
          </p:nvPr>
        </p:nvSpPr>
        <p:spPr/>
        <p:txBody>
          <a:bodyPr/>
          <a:lstStyle/>
          <a:p>
            <a:pPr marL="268288" indent="3175"/>
            <a:r>
              <a:rPr lang="en-US" altLang="ja-JP" dirty="0"/>
              <a:t>3</a:t>
            </a:r>
            <a:r>
              <a:rPr kumimoji="1" lang="en-US" altLang="ja-JP" dirty="0"/>
              <a:t>-4.</a:t>
            </a:r>
            <a:r>
              <a:rPr kumimoji="1" lang="ja-JP" altLang="en-US" dirty="0"/>
              <a:t> 調整（</a:t>
            </a:r>
            <a:r>
              <a:rPr kumimoji="1" lang="en-US" altLang="ja-JP" dirty="0"/>
              <a:t>Remo. </a:t>
            </a:r>
            <a:r>
              <a:rPr lang="ja-JP" altLang="en-US" dirty="0"/>
              <a:t>サービス登録</a:t>
            </a:r>
            <a:r>
              <a:rPr lang="en-US" altLang="ja-JP" dirty="0"/>
              <a:t>※</a:t>
            </a:r>
            <a:r>
              <a:rPr kumimoji="1" lang="ja-JP" altLang="en-US" dirty="0"/>
              <a:t>）</a:t>
            </a:r>
          </a:p>
        </p:txBody>
      </p:sp>
      <p:cxnSp>
        <p:nvCxnSpPr>
          <p:cNvPr id="20" name="直線コネクタ 19">
            <a:extLst>
              <a:ext uri="{FF2B5EF4-FFF2-40B4-BE49-F238E27FC236}">
                <a16:creationId xmlns:a16="http://schemas.microsoft.com/office/drawing/2014/main" id="{E8917C5D-EA2B-6488-6714-F52CB82A96FE}"/>
              </a:ext>
            </a:extLst>
          </p:cNvPr>
          <p:cNvCxnSpPr>
            <a:cxnSpLocks/>
          </p:cNvCxnSpPr>
          <p:nvPr/>
        </p:nvCxnSpPr>
        <p:spPr>
          <a:xfrm>
            <a:off x="7200106" y="630572"/>
            <a:ext cx="0" cy="683827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AD7706B7-2A81-7A37-FB4D-CA626FEAC5F1}"/>
              </a:ext>
            </a:extLst>
          </p:cNvPr>
          <p:cNvSpPr txBox="1"/>
          <p:nvPr/>
        </p:nvSpPr>
        <p:spPr>
          <a:xfrm>
            <a:off x="11480800" y="251023"/>
            <a:ext cx="2741456" cy="307777"/>
          </a:xfrm>
          <a:prstGeom prst="rect">
            <a:avLst/>
          </a:prstGeom>
          <a:noFill/>
        </p:spPr>
        <p:txBody>
          <a:bodyPr wrap="none" rtlCol="0">
            <a:spAutoFit/>
          </a:bodyPr>
          <a:lstStyle/>
          <a:p>
            <a:pPr algn="l"/>
            <a:r>
              <a:rPr kumimoji="1" lang="en-US" altLang="ja-JP" sz="1400" b="1" dirty="0">
                <a:solidFill>
                  <a:schemeClr val="bg1"/>
                </a:solidFill>
                <a:effectLst>
                  <a:outerShdw blurRad="38100" dist="38100" dir="2700000" algn="tl">
                    <a:srgbClr val="000000">
                      <a:alpha val="43137"/>
                    </a:srgbClr>
                  </a:outerShdw>
                </a:effectLst>
                <a:latin typeface="+mn-ea"/>
              </a:rPr>
              <a:t>※</a:t>
            </a:r>
            <a:r>
              <a:rPr kumimoji="1" lang="ja-JP" altLang="en-US" sz="1400" b="1" dirty="0">
                <a:solidFill>
                  <a:schemeClr val="bg1"/>
                </a:solidFill>
                <a:effectLst>
                  <a:outerShdw blurRad="38100" dist="38100" dir="2700000" algn="tl">
                    <a:srgbClr val="000000">
                      <a:alpha val="43137"/>
                    </a:srgbClr>
                  </a:outerShdw>
                </a:effectLst>
                <a:latin typeface="+mn-ea"/>
              </a:rPr>
              <a:t>固定</a:t>
            </a:r>
            <a:r>
              <a:rPr kumimoji="1" lang="en-US" altLang="ja-JP" sz="1400" b="1" dirty="0">
                <a:solidFill>
                  <a:schemeClr val="bg1"/>
                </a:solidFill>
                <a:effectLst>
                  <a:outerShdw blurRad="38100" dist="38100" dir="2700000" algn="tl">
                    <a:srgbClr val="000000">
                      <a:alpha val="43137"/>
                    </a:srgbClr>
                  </a:outerShdw>
                </a:effectLst>
                <a:latin typeface="+mn-ea"/>
              </a:rPr>
              <a:t>IP</a:t>
            </a:r>
            <a:r>
              <a:rPr kumimoji="1" lang="ja-JP" altLang="en-US" sz="1400" b="1" dirty="0">
                <a:solidFill>
                  <a:schemeClr val="bg1"/>
                </a:solidFill>
                <a:effectLst>
                  <a:outerShdw blurRad="38100" dist="38100" dir="2700000" algn="tl">
                    <a:srgbClr val="000000">
                      <a:alpha val="43137"/>
                    </a:srgbClr>
                  </a:outerShdw>
                </a:effectLst>
                <a:latin typeface="+mn-ea"/>
              </a:rPr>
              <a:t> </a:t>
            </a:r>
            <a:r>
              <a:rPr kumimoji="1" lang="en-US" altLang="ja-JP" sz="1400" b="1" dirty="0">
                <a:solidFill>
                  <a:schemeClr val="bg1"/>
                </a:solidFill>
                <a:effectLst>
                  <a:outerShdw blurRad="38100" dist="38100" dir="2700000" algn="tl">
                    <a:srgbClr val="000000">
                      <a:alpha val="43137"/>
                    </a:srgbClr>
                  </a:outerShdw>
                </a:effectLst>
                <a:latin typeface="+mn-ea"/>
              </a:rPr>
              <a:t>SIM</a:t>
            </a:r>
            <a:r>
              <a:rPr kumimoji="1" lang="ja-JP" altLang="en-US" sz="1400" b="1" dirty="0">
                <a:solidFill>
                  <a:schemeClr val="bg1"/>
                </a:solidFill>
                <a:effectLst>
                  <a:outerShdw blurRad="38100" dist="38100" dir="2700000" algn="tl">
                    <a:srgbClr val="000000">
                      <a:alpha val="43137"/>
                    </a:srgbClr>
                  </a:outerShdw>
                </a:effectLst>
                <a:latin typeface="+mn-ea"/>
              </a:rPr>
              <a:t>運用時は本項不要</a:t>
            </a:r>
          </a:p>
        </p:txBody>
      </p:sp>
      <p:sp>
        <p:nvSpPr>
          <p:cNvPr id="3" name="テキスト ボックス 2">
            <a:extLst>
              <a:ext uri="{FF2B5EF4-FFF2-40B4-BE49-F238E27FC236}">
                <a16:creationId xmlns:a16="http://schemas.microsoft.com/office/drawing/2014/main" id="{A3F43C2F-59DC-D0AF-D75A-0DDBF6C61795}"/>
              </a:ext>
            </a:extLst>
          </p:cNvPr>
          <p:cNvSpPr txBox="1"/>
          <p:nvPr/>
        </p:nvSpPr>
        <p:spPr>
          <a:xfrm>
            <a:off x="335323" y="732921"/>
            <a:ext cx="6278835" cy="907547"/>
          </a:xfrm>
          <a:prstGeom prst="rect">
            <a:avLst/>
          </a:prstGeom>
          <a:noFill/>
        </p:spPr>
        <p:txBody>
          <a:bodyPr wrap="square" lIns="36000" tIns="36000" rIns="36000" bIns="36000" rtlCol="0">
            <a:spAutoFit/>
          </a:bodyPr>
          <a:lstStyle/>
          <a:p>
            <a:pPr defTabSz="457200" fontAlgn="base">
              <a:lnSpc>
                <a:spcPct val="120000"/>
              </a:lnSpc>
              <a:spcBef>
                <a:spcPct val="0"/>
              </a:spcBef>
              <a:spcAft>
                <a:spcPct val="0"/>
              </a:spcAft>
              <a:defRPr sz="1000"/>
            </a:pPr>
            <a:r>
              <a:rPr lang="ja-JP" altLang="en-US" sz="1800" b="1" dirty="0">
                <a:solidFill>
                  <a:srgbClr val="000000"/>
                </a:solidFill>
                <a:latin typeface="+mn-ea"/>
              </a:rPr>
              <a:t>■ </a:t>
            </a:r>
            <a:r>
              <a:rPr lang="en-US" altLang="ja-JP" sz="1800" b="1" dirty="0" err="1">
                <a:solidFill>
                  <a:srgbClr val="000000"/>
                </a:solidFill>
                <a:latin typeface="+mn-ea"/>
              </a:rPr>
              <a:t>i</a:t>
            </a:r>
            <a:r>
              <a:rPr lang="en-US" altLang="ja-JP" sz="1800" b="1" dirty="0">
                <a:solidFill>
                  <a:srgbClr val="000000"/>
                </a:solidFill>
                <a:latin typeface="+mn-ea"/>
              </a:rPr>
              <a:t>-PRO </a:t>
            </a:r>
            <a:r>
              <a:rPr lang="en-US" altLang="ja-JP" sz="1800" b="1" dirty="0" err="1">
                <a:solidFill>
                  <a:srgbClr val="000000"/>
                </a:solidFill>
                <a:latin typeface="+mn-ea"/>
              </a:rPr>
              <a:t>Remo.Service</a:t>
            </a:r>
            <a:r>
              <a:rPr lang="ja-JP" altLang="en-US" sz="1800" b="1" dirty="0">
                <a:solidFill>
                  <a:srgbClr val="000000"/>
                </a:solidFill>
                <a:latin typeface="+mn-ea"/>
              </a:rPr>
              <a:t>に登録します</a:t>
            </a:r>
            <a:endParaRPr lang="en-US" altLang="ja-JP" sz="800" b="1" dirty="0">
              <a:solidFill>
                <a:srgbClr val="000000"/>
              </a:solidFill>
              <a:latin typeface="+mn-ea"/>
            </a:endParaRPr>
          </a:p>
          <a:p>
            <a:pPr marL="182563" defTabSz="457200" fontAlgn="base">
              <a:lnSpc>
                <a:spcPct val="120000"/>
              </a:lnSpc>
              <a:spcBef>
                <a:spcPct val="0"/>
              </a:spcBef>
              <a:spcAft>
                <a:spcPct val="0"/>
              </a:spcAft>
              <a:defRPr sz="1000"/>
            </a:pPr>
            <a:r>
              <a:rPr lang="ja-JP" altLang="en-US" sz="1400" b="1" dirty="0">
                <a:solidFill>
                  <a:srgbClr val="000000"/>
                </a:solidFill>
                <a:latin typeface="+mn-ea"/>
              </a:rPr>
              <a:t>・ネットワーク → </a:t>
            </a:r>
            <a:r>
              <a:rPr lang="en-US" altLang="ja-JP" sz="1400" b="1" dirty="0" err="1">
                <a:solidFill>
                  <a:srgbClr val="000000"/>
                </a:solidFill>
                <a:latin typeface="+mn-ea"/>
              </a:rPr>
              <a:t>i</a:t>
            </a:r>
            <a:r>
              <a:rPr lang="en-US" altLang="ja-JP" sz="1400" b="1" dirty="0">
                <a:solidFill>
                  <a:srgbClr val="000000"/>
                </a:solidFill>
                <a:latin typeface="+mn-ea"/>
              </a:rPr>
              <a:t>-PRO Remo Service</a:t>
            </a:r>
            <a:r>
              <a:rPr lang="ja-JP" altLang="en-US" sz="1400" b="1" dirty="0">
                <a:solidFill>
                  <a:srgbClr val="000000"/>
                </a:solidFill>
                <a:latin typeface="+mn-ea"/>
              </a:rPr>
              <a:t>タブを開きます。</a:t>
            </a:r>
            <a:endParaRPr lang="en-US" altLang="ja-JP" sz="1400" b="1" dirty="0">
              <a:solidFill>
                <a:srgbClr val="000000"/>
              </a:solidFill>
              <a:latin typeface="+mn-ea"/>
            </a:endParaRPr>
          </a:p>
          <a:p>
            <a:pPr marL="182563" defTabSz="457200" fontAlgn="base">
              <a:lnSpc>
                <a:spcPct val="120000"/>
              </a:lnSpc>
              <a:spcBef>
                <a:spcPct val="0"/>
              </a:spcBef>
              <a:spcAft>
                <a:spcPct val="0"/>
              </a:spcAft>
              <a:defRPr sz="1000"/>
            </a:pPr>
            <a:r>
              <a:rPr lang="ja-JP" altLang="en-US" sz="1400" b="1" dirty="0">
                <a:solidFill>
                  <a:srgbClr val="000000"/>
                </a:solidFill>
                <a:latin typeface="+mn-ea"/>
              </a:rPr>
              <a:t>・契約時のメールアドレスとパスワードを入力し、「設定」押下します。</a:t>
            </a:r>
            <a:endParaRPr lang="en-US" altLang="ja-JP" sz="1400" b="1" dirty="0">
              <a:solidFill>
                <a:srgbClr val="000000"/>
              </a:solidFill>
              <a:latin typeface="+mn-ea"/>
            </a:endParaRPr>
          </a:p>
        </p:txBody>
      </p:sp>
      <p:grpSp>
        <p:nvGrpSpPr>
          <p:cNvPr id="5" name="グループ化 4">
            <a:extLst>
              <a:ext uri="{FF2B5EF4-FFF2-40B4-BE49-F238E27FC236}">
                <a16:creationId xmlns:a16="http://schemas.microsoft.com/office/drawing/2014/main" id="{42207BD3-A9CB-144B-1513-7DA611DE302E}"/>
              </a:ext>
            </a:extLst>
          </p:cNvPr>
          <p:cNvGrpSpPr/>
          <p:nvPr/>
        </p:nvGrpSpPr>
        <p:grpSpPr>
          <a:xfrm>
            <a:off x="551771" y="2084590"/>
            <a:ext cx="6361004" cy="4560050"/>
            <a:chOff x="155531" y="1505470"/>
            <a:chExt cx="4109148" cy="2945749"/>
          </a:xfrm>
        </p:grpSpPr>
        <p:pic>
          <p:nvPicPr>
            <p:cNvPr id="6" name="図 5">
              <a:extLst>
                <a:ext uri="{FF2B5EF4-FFF2-40B4-BE49-F238E27FC236}">
                  <a16:creationId xmlns:a16="http://schemas.microsoft.com/office/drawing/2014/main" id="{5F631535-A677-B2BA-7625-4B05DA0129A2}"/>
                </a:ext>
              </a:extLst>
            </p:cNvPr>
            <p:cNvPicPr>
              <a:picLocks noChangeAspect="1"/>
            </p:cNvPicPr>
            <p:nvPr/>
          </p:nvPicPr>
          <p:blipFill>
            <a:blip r:embed="rId2"/>
            <a:stretch>
              <a:fillRect/>
            </a:stretch>
          </p:blipFill>
          <p:spPr>
            <a:xfrm>
              <a:off x="155531" y="1505470"/>
              <a:ext cx="4109148" cy="2945749"/>
            </a:xfrm>
            <a:prstGeom prst="rect">
              <a:avLst/>
            </a:prstGeom>
            <a:effectLst>
              <a:outerShdw blurRad="50800" dist="38100" dir="2700000" algn="tl" rotWithShape="0">
                <a:prstClr val="black">
                  <a:alpha val="40000"/>
                </a:prstClr>
              </a:outerShdw>
            </a:effectLst>
          </p:spPr>
        </p:pic>
        <p:sp>
          <p:nvSpPr>
            <p:cNvPr id="7" name="正方形/長方形 6">
              <a:extLst>
                <a:ext uri="{FF2B5EF4-FFF2-40B4-BE49-F238E27FC236}">
                  <a16:creationId xmlns:a16="http://schemas.microsoft.com/office/drawing/2014/main" id="{D60C4E2F-C2AD-EA09-DFE2-168E3B394024}"/>
                </a:ext>
              </a:extLst>
            </p:cNvPr>
            <p:cNvSpPr/>
            <p:nvPr/>
          </p:nvSpPr>
          <p:spPr>
            <a:xfrm>
              <a:off x="2066247" y="3649980"/>
              <a:ext cx="1896153" cy="106680"/>
            </a:xfrm>
            <a:prstGeom prst="rect">
              <a:avLst/>
            </a:prstGeom>
            <a:solidFill>
              <a:schemeClr val="bg1">
                <a:lumMod val="95000"/>
              </a:schemeClr>
            </a:solidFill>
            <a:ln w="9525">
              <a:no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700" dirty="0">
                  <a:solidFill>
                    <a:schemeClr val="tx1"/>
                  </a:solidFill>
                </a:rPr>
                <a:t>****＠***</a:t>
              </a:r>
            </a:p>
          </p:txBody>
        </p:sp>
      </p:grpSp>
      <p:sp>
        <p:nvSpPr>
          <p:cNvPr id="8" name="テキスト ボックス 7">
            <a:extLst>
              <a:ext uri="{FF2B5EF4-FFF2-40B4-BE49-F238E27FC236}">
                <a16:creationId xmlns:a16="http://schemas.microsoft.com/office/drawing/2014/main" id="{06D485EC-600E-16B3-029B-854EF0854411}"/>
              </a:ext>
            </a:extLst>
          </p:cNvPr>
          <p:cNvSpPr txBox="1"/>
          <p:nvPr/>
        </p:nvSpPr>
        <p:spPr>
          <a:xfrm>
            <a:off x="7395997" y="732921"/>
            <a:ext cx="6577443" cy="349702"/>
          </a:xfrm>
          <a:prstGeom prst="rect">
            <a:avLst/>
          </a:prstGeom>
          <a:noFill/>
        </p:spPr>
        <p:txBody>
          <a:bodyPr wrap="square" lIns="36000" tIns="36000" rIns="36000" bIns="36000" rtlCol="0">
            <a:spAutoFit/>
          </a:bodyPr>
          <a:lstStyle/>
          <a:p>
            <a:pPr defTabSz="457200" fontAlgn="base">
              <a:spcBef>
                <a:spcPct val="0"/>
              </a:spcBef>
              <a:spcAft>
                <a:spcPct val="0"/>
              </a:spcAft>
              <a:defRPr sz="1000"/>
            </a:pPr>
            <a:r>
              <a:rPr lang="ja-JP" altLang="en-US" sz="1800" b="1" dirty="0">
                <a:solidFill>
                  <a:srgbClr val="000000"/>
                </a:solidFill>
                <a:latin typeface="+mn-ea"/>
              </a:rPr>
              <a:t>■約１分後に「正常終了」がでたら登録完了です</a:t>
            </a:r>
            <a:endParaRPr lang="en-US" altLang="ja-JP" sz="1800" b="1" dirty="0">
              <a:solidFill>
                <a:srgbClr val="000000"/>
              </a:solidFill>
              <a:latin typeface="+mn-ea"/>
            </a:endParaRPr>
          </a:p>
        </p:txBody>
      </p:sp>
      <p:pic>
        <p:nvPicPr>
          <p:cNvPr id="9" name="図 8">
            <a:extLst>
              <a:ext uri="{FF2B5EF4-FFF2-40B4-BE49-F238E27FC236}">
                <a16:creationId xmlns:a16="http://schemas.microsoft.com/office/drawing/2014/main" id="{1EC769CC-21C6-77DF-62F3-756AE59FACD5}"/>
              </a:ext>
            </a:extLst>
          </p:cNvPr>
          <p:cNvPicPr>
            <a:picLocks noChangeAspect="1"/>
          </p:cNvPicPr>
          <p:nvPr/>
        </p:nvPicPr>
        <p:blipFill rotWithShape="1">
          <a:blip r:embed="rId3"/>
          <a:srcRect b="45555"/>
          <a:stretch/>
        </p:blipFill>
        <p:spPr>
          <a:xfrm>
            <a:off x="7786055" y="1186694"/>
            <a:ext cx="5612891" cy="1653615"/>
          </a:xfrm>
          <a:prstGeom prst="rect">
            <a:avLst/>
          </a:prstGeom>
          <a:ln>
            <a:solidFill>
              <a:schemeClr val="accent1"/>
            </a:solidFill>
          </a:ln>
          <a:effectLst>
            <a:outerShdw blurRad="50800" dist="38100" dir="2700000" algn="tl" rotWithShape="0">
              <a:prstClr val="black">
                <a:alpha val="40000"/>
              </a:prstClr>
            </a:outerShdw>
          </a:effectLst>
        </p:spPr>
      </p:pic>
      <p:sp>
        <p:nvSpPr>
          <p:cNvPr id="10" name="テキスト ボックス 9">
            <a:extLst>
              <a:ext uri="{FF2B5EF4-FFF2-40B4-BE49-F238E27FC236}">
                <a16:creationId xmlns:a16="http://schemas.microsoft.com/office/drawing/2014/main" id="{53C27C37-31F9-CF83-1BF9-7DE61F6F86CB}"/>
              </a:ext>
            </a:extLst>
          </p:cNvPr>
          <p:cNvSpPr txBox="1"/>
          <p:nvPr/>
        </p:nvSpPr>
        <p:spPr>
          <a:xfrm>
            <a:off x="7395996" y="6013698"/>
            <a:ext cx="6474716" cy="1261884"/>
          </a:xfrm>
          <a:prstGeom prst="rect">
            <a:avLst/>
          </a:prstGeom>
          <a:noFill/>
        </p:spPr>
        <p:txBody>
          <a:bodyPr wrap="square" rtlCol="0">
            <a:spAutoFit/>
          </a:bodyPr>
          <a:lstStyle/>
          <a:p>
            <a:pPr algn="l"/>
            <a:r>
              <a:rPr kumimoji="1" lang="en-US" altLang="ja-JP" sz="1800" b="1" dirty="0">
                <a:solidFill>
                  <a:srgbClr val="C00000"/>
                </a:solidFill>
                <a:latin typeface="+mn-ea"/>
              </a:rPr>
              <a:t>【</a:t>
            </a:r>
            <a:r>
              <a:rPr lang="ja-JP" altLang="en-US" sz="1800" b="1" dirty="0">
                <a:solidFill>
                  <a:srgbClr val="C00000"/>
                </a:solidFill>
                <a:latin typeface="+mn-ea"/>
              </a:rPr>
              <a:t>留意</a:t>
            </a:r>
            <a:r>
              <a:rPr kumimoji="1" lang="ja-JP" altLang="en-US" sz="1800" b="1" dirty="0">
                <a:solidFill>
                  <a:srgbClr val="C00000"/>
                </a:solidFill>
                <a:latin typeface="+mn-ea"/>
              </a:rPr>
              <a:t>事項</a:t>
            </a:r>
            <a:r>
              <a:rPr kumimoji="1" lang="en-US" altLang="ja-JP" sz="1800" b="1" dirty="0">
                <a:solidFill>
                  <a:srgbClr val="C00000"/>
                </a:solidFill>
                <a:latin typeface="+mn-ea"/>
              </a:rPr>
              <a:t>】</a:t>
            </a:r>
          </a:p>
          <a:p>
            <a:pPr marL="179388" algn="l">
              <a:spcBef>
                <a:spcPts val="600"/>
              </a:spcBef>
            </a:pPr>
            <a:r>
              <a:rPr kumimoji="1" lang="en-US" altLang="ja-JP" sz="1600" b="1" dirty="0">
                <a:solidFill>
                  <a:srgbClr val="C00000"/>
                </a:solidFill>
                <a:latin typeface="+mn-ea"/>
              </a:rPr>
              <a:t>Remo.</a:t>
            </a:r>
            <a:r>
              <a:rPr kumimoji="1" lang="ja-JP" altLang="en-US" sz="1600" b="1" dirty="0">
                <a:solidFill>
                  <a:srgbClr val="C00000"/>
                </a:solidFill>
                <a:latin typeface="+mn-ea"/>
              </a:rPr>
              <a:t>運用前に、カメラの配信設定等は極力済ま</a:t>
            </a:r>
            <a:r>
              <a:rPr lang="ja-JP" altLang="en-US" sz="1600" b="1" dirty="0">
                <a:solidFill>
                  <a:srgbClr val="C00000"/>
                </a:solidFill>
                <a:latin typeface="+mn-ea"/>
              </a:rPr>
              <a:t>せてください。</a:t>
            </a:r>
            <a:endParaRPr kumimoji="1" lang="en-US" altLang="ja-JP" sz="1600" b="1" dirty="0">
              <a:solidFill>
                <a:srgbClr val="C00000"/>
              </a:solidFill>
              <a:latin typeface="+mn-ea"/>
            </a:endParaRPr>
          </a:p>
          <a:p>
            <a:pPr marL="452438" indent="-452438" algn="l">
              <a:spcBef>
                <a:spcPts val="600"/>
              </a:spcBef>
            </a:pPr>
            <a:r>
              <a:rPr lang="ja-JP" altLang="en-US" sz="1600" b="1" dirty="0">
                <a:solidFill>
                  <a:srgbClr val="C00000"/>
                </a:solidFill>
                <a:latin typeface="+mn-ea"/>
              </a:rPr>
              <a:t>　⇒</a:t>
            </a:r>
            <a:r>
              <a:rPr lang="en-US" altLang="ja-JP" sz="1600" b="1" dirty="0">
                <a:solidFill>
                  <a:srgbClr val="C00000"/>
                </a:solidFill>
                <a:latin typeface="+mn-ea"/>
              </a:rPr>
              <a:t>Remo.</a:t>
            </a:r>
            <a:r>
              <a:rPr lang="ja-JP" altLang="en-US" sz="1600" b="1" dirty="0">
                <a:solidFill>
                  <a:srgbClr val="C00000"/>
                </a:solidFill>
                <a:latin typeface="+mn-ea"/>
              </a:rPr>
              <a:t>接続状態で配信設定等を確認する間もパケットを消費することになります。</a:t>
            </a:r>
            <a:endParaRPr lang="en-US" altLang="ja-JP" sz="1600" b="1" dirty="0">
              <a:solidFill>
                <a:srgbClr val="C00000"/>
              </a:solidFill>
              <a:latin typeface="+mn-ea"/>
            </a:endParaRPr>
          </a:p>
        </p:txBody>
      </p:sp>
      <p:sp>
        <p:nvSpPr>
          <p:cNvPr id="11" name="テキスト ボックス 10">
            <a:extLst>
              <a:ext uri="{FF2B5EF4-FFF2-40B4-BE49-F238E27FC236}">
                <a16:creationId xmlns:a16="http://schemas.microsoft.com/office/drawing/2014/main" id="{E868136B-DE90-0B02-4050-4752560D16C8}"/>
              </a:ext>
            </a:extLst>
          </p:cNvPr>
          <p:cNvSpPr txBox="1"/>
          <p:nvPr/>
        </p:nvSpPr>
        <p:spPr>
          <a:xfrm>
            <a:off x="7395996" y="3110388"/>
            <a:ext cx="6256935" cy="2708434"/>
          </a:xfrm>
          <a:prstGeom prst="rect">
            <a:avLst/>
          </a:prstGeom>
          <a:noFill/>
        </p:spPr>
        <p:txBody>
          <a:bodyPr wrap="square" rtlCol="0">
            <a:spAutoFit/>
          </a:bodyPr>
          <a:lstStyle/>
          <a:p>
            <a:pPr marL="273050" indent="-273050" algn="l"/>
            <a:r>
              <a:rPr kumimoji="1" lang="en-US" altLang="ja-JP" sz="1600" b="1" dirty="0">
                <a:latin typeface="+mn-ea"/>
              </a:rPr>
              <a:t>※</a:t>
            </a:r>
            <a:r>
              <a:rPr kumimoji="1" lang="ja-JP" altLang="en-US" sz="1600" b="1" dirty="0">
                <a:latin typeface="+mn-ea"/>
              </a:rPr>
              <a:t> 以下メッセージが表示され失敗した場合は以下項目を確認してください。</a:t>
            </a:r>
            <a:endParaRPr kumimoji="1" lang="en-US" altLang="ja-JP" sz="1600" b="1" dirty="0">
              <a:latin typeface="+mn-ea"/>
            </a:endParaRPr>
          </a:p>
          <a:p>
            <a:pPr marL="273050" indent="-273050" algn="l"/>
            <a:endParaRPr lang="en-US" altLang="ja-JP" sz="1600" b="1" dirty="0">
              <a:latin typeface="+mn-ea"/>
            </a:endParaRPr>
          </a:p>
          <a:p>
            <a:pPr marL="273050" indent="-273050" algn="l"/>
            <a:endParaRPr lang="en-US" altLang="ja-JP" sz="1600" b="1" dirty="0">
              <a:latin typeface="+mn-ea"/>
            </a:endParaRPr>
          </a:p>
          <a:p>
            <a:pPr marL="273050" indent="-273050" algn="l"/>
            <a:endParaRPr lang="en-US" altLang="ja-JP" sz="1600" b="1" dirty="0">
              <a:latin typeface="+mn-ea"/>
            </a:endParaRPr>
          </a:p>
          <a:p>
            <a:pPr marL="273050" indent="-273050" algn="l"/>
            <a:endParaRPr lang="en-US" altLang="ja-JP" sz="1600" b="1" dirty="0">
              <a:latin typeface="+mn-ea"/>
            </a:endParaRPr>
          </a:p>
          <a:p>
            <a:pPr marL="273050" indent="-273050" algn="l"/>
            <a:endParaRPr lang="en-US" altLang="ja-JP" sz="1600" b="1" dirty="0">
              <a:latin typeface="+mn-ea"/>
            </a:endParaRPr>
          </a:p>
          <a:p>
            <a:pPr marL="273050" algn="l">
              <a:spcBef>
                <a:spcPts val="1200"/>
              </a:spcBef>
            </a:pPr>
            <a:r>
              <a:rPr kumimoji="1" lang="ja-JP" altLang="en-US" sz="1600" b="1" dirty="0">
                <a:latin typeface="+mn-ea"/>
              </a:rPr>
              <a:t>・メールアドレス、パスワードが正しいこと</a:t>
            </a:r>
            <a:endParaRPr kumimoji="1" lang="en-US" altLang="ja-JP" sz="1600" b="1" dirty="0">
              <a:latin typeface="+mn-ea"/>
            </a:endParaRPr>
          </a:p>
          <a:p>
            <a:pPr marL="273050" algn="l"/>
            <a:r>
              <a:rPr lang="ja-JP" altLang="en-US" sz="1600" b="1" dirty="0">
                <a:latin typeface="+mn-ea"/>
              </a:rPr>
              <a:t>・</a:t>
            </a:r>
            <a:r>
              <a:rPr lang="en-US" altLang="ja-JP" sz="1600" b="1" dirty="0">
                <a:latin typeface="+mn-ea"/>
              </a:rPr>
              <a:t>Remo.</a:t>
            </a:r>
            <a:r>
              <a:rPr lang="ja-JP" altLang="en-US" sz="1600" b="1" dirty="0">
                <a:latin typeface="+mn-ea"/>
              </a:rPr>
              <a:t>ライセンスが登録済であること</a:t>
            </a:r>
            <a:endParaRPr lang="en-US" altLang="ja-JP" sz="1600" b="1" dirty="0">
              <a:latin typeface="+mn-ea"/>
            </a:endParaRPr>
          </a:p>
          <a:p>
            <a:pPr marL="273050" algn="l"/>
            <a:r>
              <a:rPr kumimoji="1" lang="ja-JP" altLang="en-US" sz="1600" b="1" dirty="0">
                <a:latin typeface="+mn-ea"/>
              </a:rPr>
              <a:t>・カメラファームが最新であること</a:t>
            </a:r>
          </a:p>
        </p:txBody>
      </p:sp>
      <p:pic>
        <p:nvPicPr>
          <p:cNvPr id="13" name="図 12">
            <a:extLst>
              <a:ext uri="{FF2B5EF4-FFF2-40B4-BE49-F238E27FC236}">
                <a16:creationId xmlns:a16="http://schemas.microsoft.com/office/drawing/2014/main" id="{6F8C5A16-8068-DBEF-C163-26A91B55FD43}"/>
              </a:ext>
            </a:extLst>
          </p:cNvPr>
          <p:cNvPicPr>
            <a:picLocks noChangeAspect="1"/>
          </p:cNvPicPr>
          <p:nvPr/>
        </p:nvPicPr>
        <p:blipFill rotWithShape="1">
          <a:blip r:embed="rId4"/>
          <a:srcRect l="241" r="870"/>
          <a:stretch/>
        </p:blipFill>
        <p:spPr>
          <a:xfrm>
            <a:off x="8718974" y="3568399"/>
            <a:ext cx="3630681" cy="125053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183815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880773F-FD27-192A-B035-4BB616EE4204}"/>
              </a:ext>
            </a:extLst>
          </p:cNvPr>
          <p:cNvSpPr>
            <a:spLocks noGrp="1"/>
          </p:cNvSpPr>
          <p:nvPr>
            <p:ph type="title"/>
          </p:nvPr>
        </p:nvSpPr>
        <p:spPr/>
        <p:txBody>
          <a:bodyPr/>
          <a:lstStyle/>
          <a:p>
            <a:r>
              <a:rPr kumimoji="1" lang="en-US" altLang="ja-JP" dirty="0"/>
              <a:t>3-4. </a:t>
            </a:r>
            <a:r>
              <a:rPr lang="ja-JP" altLang="en-US" dirty="0"/>
              <a:t>調整（録画配信設定）</a:t>
            </a:r>
            <a:endParaRPr kumimoji="1" lang="ja-JP" altLang="en-US" dirty="0"/>
          </a:p>
        </p:txBody>
      </p:sp>
      <p:cxnSp>
        <p:nvCxnSpPr>
          <p:cNvPr id="8" name="直線コネクタ 7">
            <a:extLst>
              <a:ext uri="{FF2B5EF4-FFF2-40B4-BE49-F238E27FC236}">
                <a16:creationId xmlns:a16="http://schemas.microsoft.com/office/drawing/2014/main" id="{55B69188-9BBA-6FFE-69FA-5FCA69BFCB32}"/>
              </a:ext>
            </a:extLst>
          </p:cNvPr>
          <p:cNvCxnSpPr>
            <a:cxnSpLocks/>
          </p:cNvCxnSpPr>
          <p:nvPr/>
        </p:nvCxnSpPr>
        <p:spPr>
          <a:xfrm>
            <a:off x="7200106" y="630572"/>
            <a:ext cx="0" cy="683827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2" name="グループ化 11">
            <a:extLst>
              <a:ext uri="{FF2B5EF4-FFF2-40B4-BE49-F238E27FC236}">
                <a16:creationId xmlns:a16="http://schemas.microsoft.com/office/drawing/2014/main" id="{D7DFB6C3-1D88-54AD-3F4D-457A34AE7FAC}"/>
              </a:ext>
            </a:extLst>
          </p:cNvPr>
          <p:cNvGrpSpPr/>
          <p:nvPr/>
        </p:nvGrpSpPr>
        <p:grpSpPr>
          <a:xfrm>
            <a:off x="288474" y="755342"/>
            <a:ext cx="6616821" cy="6381181"/>
            <a:chOff x="78268" y="692281"/>
            <a:chExt cx="4131664" cy="3777782"/>
          </a:xfrm>
        </p:grpSpPr>
        <p:sp>
          <p:nvSpPr>
            <p:cNvPr id="10" name="テキスト ボックス 9">
              <a:extLst>
                <a:ext uri="{FF2B5EF4-FFF2-40B4-BE49-F238E27FC236}">
                  <a16:creationId xmlns:a16="http://schemas.microsoft.com/office/drawing/2014/main" id="{5642ACFC-FC52-6B3A-7941-1A35FC172664}"/>
                </a:ext>
              </a:extLst>
            </p:cNvPr>
            <p:cNvSpPr txBox="1"/>
            <p:nvPr/>
          </p:nvSpPr>
          <p:spPr>
            <a:xfrm>
              <a:off x="193084" y="692281"/>
              <a:ext cx="4016848" cy="785660"/>
            </a:xfrm>
            <a:prstGeom prst="rect">
              <a:avLst/>
            </a:prstGeom>
            <a:noFill/>
          </p:spPr>
          <p:txBody>
            <a:bodyPr wrap="square" lIns="36000" tIns="36000" rIns="36000" bIns="36000" rtlCol="0">
              <a:spAutoFit/>
            </a:bodyPr>
            <a:lstStyle/>
            <a:p>
              <a:pPr defTabSz="457200" fontAlgn="base">
                <a:spcBef>
                  <a:spcPct val="0"/>
                </a:spcBef>
                <a:spcAft>
                  <a:spcPct val="0"/>
                </a:spcAft>
                <a:defRPr sz="1000"/>
              </a:pPr>
              <a:r>
                <a:rPr lang="ja-JP" altLang="en-US" sz="1800" b="1" dirty="0">
                  <a:solidFill>
                    <a:srgbClr val="000000"/>
                  </a:solidFill>
                  <a:latin typeface="+mn-ea"/>
                </a:rPr>
                <a:t>■録画設定</a:t>
              </a:r>
              <a:endParaRPr lang="en-US" altLang="ja-JP" sz="1800" b="1" dirty="0">
                <a:solidFill>
                  <a:srgbClr val="000000"/>
                </a:solidFill>
                <a:latin typeface="+mn-ea"/>
              </a:endParaRPr>
            </a:p>
            <a:p>
              <a:pPr marL="179388" defTabSz="457200" fontAlgn="base">
                <a:lnSpc>
                  <a:spcPct val="120000"/>
                </a:lnSpc>
                <a:spcBef>
                  <a:spcPts val="600"/>
                </a:spcBef>
                <a:spcAft>
                  <a:spcPct val="0"/>
                </a:spcAft>
                <a:defRPr sz="1000"/>
              </a:pPr>
              <a:r>
                <a:rPr lang="ja-JP" altLang="en-US" sz="1600" b="1" dirty="0">
                  <a:solidFill>
                    <a:srgbClr val="000000"/>
                  </a:solidFill>
                  <a:latin typeface="+mn-ea"/>
                </a:rPr>
                <a:t>映像タブよりストリーム１の設定を変更します。</a:t>
              </a:r>
            </a:p>
            <a:p>
              <a:pPr marL="179388" defTabSz="457200" fontAlgn="base">
                <a:lnSpc>
                  <a:spcPct val="120000"/>
                </a:lnSpc>
                <a:spcBef>
                  <a:spcPct val="0"/>
                </a:spcBef>
                <a:spcAft>
                  <a:spcPct val="0"/>
                </a:spcAft>
                <a:defRPr sz="1000"/>
              </a:pPr>
              <a:r>
                <a:rPr lang="en-US" altLang="ja-JP" sz="1600" b="1" dirty="0">
                  <a:solidFill>
                    <a:srgbClr val="000000"/>
                  </a:solidFill>
                  <a:latin typeface="+mn-ea"/>
                </a:rPr>
                <a:t>SD</a:t>
              </a:r>
              <a:r>
                <a:rPr lang="ja-JP" altLang="en-US" sz="1600" b="1" dirty="0">
                  <a:solidFill>
                    <a:srgbClr val="000000"/>
                  </a:solidFill>
                  <a:latin typeface="+mn-ea"/>
                </a:rPr>
                <a:t>メモリーカードの録画ストリームです。</a:t>
              </a:r>
            </a:p>
            <a:p>
              <a:pPr marL="179388" defTabSz="457200" fontAlgn="base">
                <a:lnSpc>
                  <a:spcPct val="120000"/>
                </a:lnSpc>
                <a:spcBef>
                  <a:spcPct val="0"/>
                </a:spcBef>
                <a:spcAft>
                  <a:spcPct val="0"/>
                </a:spcAft>
                <a:defRPr sz="1000"/>
              </a:pPr>
              <a:r>
                <a:rPr lang="ja-JP" altLang="en-US" sz="1600" b="1" dirty="0">
                  <a:solidFill>
                    <a:srgbClr val="000000"/>
                  </a:solidFill>
                  <a:latin typeface="+mn-ea"/>
                </a:rPr>
                <a:t>以下は詳細設定から実施した例です。</a:t>
              </a:r>
              <a:endParaRPr lang="en-US" altLang="ja-JP" sz="1600" b="1" dirty="0">
                <a:solidFill>
                  <a:srgbClr val="000000"/>
                </a:solidFill>
                <a:latin typeface="+mn-ea"/>
              </a:endParaRPr>
            </a:p>
          </p:txBody>
        </p:sp>
        <p:pic>
          <p:nvPicPr>
            <p:cNvPr id="11" name="図 10">
              <a:extLst>
                <a:ext uri="{FF2B5EF4-FFF2-40B4-BE49-F238E27FC236}">
                  <a16:creationId xmlns:a16="http://schemas.microsoft.com/office/drawing/2014/main" id="{82C2EBE3-8592-174C-FB70-09D2C33766B7}"/>
                </a:ext>
              </a:extLst>
            </p:cNvPr>
            <p:cNvPicPr>
              <a:picLocks noChangeAspect="1"/>
            </p:cNvPicPr>
            <p:nvPr/>
          </p:nvPicPr>
          <p:blipFill>
            <a:blip r:embed="rId2"/>
            <a:stretch>
              <a:fillRect/>
            </a:stretch>
          </p:blipFill>
          <p:spPr>
            <a:xfrm>
              <a:off x="78268" y="1654629"/>
              <a:ext cx="4131664" cy="2815434"/>
            </a:xfrm>
            <a:prstGeom prst="rect">
              <a:avLst/>
            </a:prstGeom>
            <a:ln>
              <a:solidFill>
                <a:schemeClr val="tx1"/>
              </a:solidFill>
            </a:ln>
            <a:effectLst>
              <a:outerShdw blurRad="50800" dist="38100" dir="2700000" algn="tl" rotWithShape="0">
                <a:prstClr val="black">
                  <a:alpha val="40000"/>
                </a:prstClr>
              </a:outerShdw>
            </a:effectLst>
          </p:spPr>
        </p:pic>
      </p:grpSp>
      <p:grpSp>
        <p:nvGrpSpPr>
          <p:cNvPr id="15" name="グループ化 14">
            <a:extLst>
              <a:ext uri="{FF2B5EF4-FFF2-40B4-BE49-F238E27FC236}">
                <a16:creationId xmlns:a16="http://schemas.microsoft.com/office/drawing/2014/main" id="{5BE28782-FFD7-BB77-B8D9-633DA8C07350}"/>
              </a:ext>
            </a:extLst>
          </p:cNvPr>
          <p:cNvGrpSpPr/>
          <p:nvPr/>
        </p:nvGrpSpPr>
        <p:grpSpPr>
          <a:xfrm>
            <a:off x="7575565" y="1223968"/>
            <a:ext cx="6536174" cy="4141928"/>
            <a:chOff x="7701686" y="951348"/>
            <a:chExt cx="4350260" cy="2756729"/>
          </a:xfrm>
        </p:grpSpPr>
        <p:sp>
          <p:nvSpPr>
            <p:cNvPr id="13" name="テキスト ボックス 12">
              <a:extLst>
                <a:ext uri="{FF2B5EF4-FFF2-40B4-BE49-F238E27FC236}">
                  <a16:creationId xmlns:a16="http://schemas.microsoft.com/office/drawing/2014/main" id="{8388F5A1-C6B8-BF77-C0A7-A62A0FCB8DF8}"/>
                </a:ext>
              </a:extLst>
            </p:cNvPr>
            <p:cNvSpPr txBox="1"/>
            <p:nvPr/>
          </p:nvSpPr>
          <p:spPr>
            <a:xfrm>
              <a:off x="7701686" y="2011576"/>
              <a:ext cx="4350260" cy="1696501"/>
            </a:xfrm>
            <a:prstGeom prst="rect">
              <a:avLst/>
            </a:prstGeom>
            <a:noFill/>
          </p:spPr>
          <p:txBody>
            <a:bodyPr wrap="square" lIns="36000" tIns="36000" rIns="36000" bIns="36000" rtlCol="0">
              <a:spAutoFit/>
            </a:bodyPr>
            <a:lstStyle/>
            <a:p>
              <a:pPr defTabSz="457200" fontAlgn="base">
                <a:spcBef>
                  <a:spcPct val="0"/>
                </a:spcBef>
                <a:spcAft>
                  <a:spcPct val="0"/>
                </a:spcAft>
                <a:defRPr sz="1000"/>
              </a:pPr>
              <a:r>
                <a:rPr lang="en-US" altLang="ja-JP" sz="1800" b="1" dirty="0">
                  <a:solidFill>
                    <a:srgbClr val="000000"/>
                  </a:solidFill>
                  <a:latin typeface="+mn-ea"/>
                </a:rPr>
                <a:t>[</a:t>
              </a:r>
              <a:r>
                <a:rPr lang="ja-JP" altLang="en-US" sz="1800" b="1" dirty="0">
                  <a:solidFill>
                    <a:srgbClr val="000000"/>
                  </a:solidFill>
                  <a:latin typeface="+mn-ea"/>
                </a:rPr>
                <a:t>設定</a:t>
              </a:r>
              <a:r>
                <a:rPr lang="en-US" altLang="ja-JP" sz="1800" b="1" dirty="0">
                  <a:solidFill>
                    <a:srgbClr val="000000"/>
                  </a:solidFill>
                  <a:latin typeface="+mn-ea"/>
                </a:rPr>
                <a:t>]</a:t>
              </a:r>
              <a:r>
                <a:rPr lang="ja-JP" altLang="en-US" sz="1800" b="1" dirty="0">
                  <a:solidFill>
                    <a:srgbClr val="000000"/>
                  </a:solidFill>
                  <a:latin typeface="+mn-ea"/>
                </a:rPr>
                <a:t>押下で保存します。　</a:t>
              </a:r>
            </a:p>
            <a:p>
              <a:pPr defTabSz="457200" fontAlgn="base">
                <a:spcBef>
                  <a:spcPct val="0"/>
                </a:spcBef>
                <a:spcAft>
                  <a:spcPct val="0"/>
                </a:spcAft>
                <a:defRPr sz="1000"/>
              </a:pPr>
              <a:r>
                <a:rPr lang="ja-JP" altLang="en-US" sz="1800" b="1" dirty="0">
                  <a:solidFill>
                    <a:srgbClr val="000000"/>
                  </a:solidFill>
                  <a:latin typeface="+mn-ea"/>
                </a:rPr>
                <a:t>これで</a:t>
              </a:r>
              <a:r>
                <a:rPr lang="en-US" altLang="ja-JP" sz="1800" b="1" dirty="0" err="1">
                  <a:solidFill>
                    <a:srgbClr val="000000"/>
                  </a:solidFill>
                  <a:latin typeface="+mn-ea"/>
                </a:rPr>
                <a:t>FullHD</a:t>
              </a:r>
              <a:r>
                <a:rPr lang="ja-JP" altLang="en-US" sz="1800" b="1" dirty="0">
                  <a:solidFill>
                    <a:srgbClr val="000000"/>
                  </a:solidFill>
                  <a:latin typeface="+mn-ea"/>
                </a:rPr>
                <a:t>、</a:t>
              </a:r>
              <a:r>
                <a:rPr lang="en-US" altLang="ja-JP" sz="1800" b="1" dirty="0">
                  <a:solidFill>
                    <a:srgbClr val="000000"/>
                  </a:solidFill>
                  <a:latin typeface="+mn-ea"/>
                </a:rPr>
                <a:t>10ips</a:t>
              </a:r>
              <a:r>
                <a:rPr lang="ja-JP" altLang="en-US" sz="1800" b="1" dirty="0">
                  <a:solidFill>
                    <a:srgbClr val="000000"/>
                  </a:solidFill>
                  <a:latin typeface="+mn-ea"/>
                </a:rPr>
                <a:t>の録画配信設定が完了です</a:t>
              </a:r>
              <a:r>
                <a:rPr lang="ja-JP" altLang="en-US" sz="1200" b="1" dirty="0">
                  <a:solidFill>
                    <a:srgbClr val="000000"/>
                  </a:solidFill>
                  <a:latin typeface="+mn-ea"/>
                </a:rPr>
                <a:t>。</a:t>
              </a:r>
              <a:endParaRPr lang="ja-JP" altLang="en-US" sz="1400" b="1" dirty="0">
                <a:solidFill>
                  <a:srgbClr val="000000"/>
                </a:solidFill>
                <a:latin typeface="+mn-ea"/>
              </a:endParaRPr>
            </a:p>
            <a:p>
              <a:pPr defTabSz="457200" fontAlgn="base">
                <a:lnSpc>
                  <a:spcPct val="120000"/>
                </a:lnSpc>
                <a:spcBef>
                  <a:spcPts val="1800"/>
                </a:spcBef>
                <a:spcAft>
                  <a:spcPct val="0"/>
                </a:spcAft>
                <a:defRPr sz="1000"/>
              </a:pPr>
              <a:r>
                <a:rPr lang="ja-JP" altLang="en-US" sz="1600" b="1" dirty="0">
                  <a:solidFill>
                    <a:srgbClr val="000000"/>
                  </a:solidFill>
                  <a:latin typeface="+mn-ea"/>
                </a:rPr>
                <a:t>・動きが無い時は</a:t>
              </a:r>
              <a:r>
                <a:rPr lang="en-US" altLang="ja-JP" sz="1600" b="1" dirty="0">
                  <a:solidFill>
                    <a:srgbClr val="000000"/>
                  </a:solidFill>
                  <a:latin typeface="+mn-ea"/>
                </a:rPr>
                <a:t>300kbps</a:t>
              </a:r>
              <a:r>
                <a:rPr lang="ja-JP" altLang="en-US" sz="1600" b="1" dirty="0">
                  <a:solidFill>
                    <a:srgbClr val="000000"/>
                  </a:solidFill>
                  <a:latin typeface="+mn-ea"/>
                </a:rPr>
                <a:t>くらいまで落とすことができます。</a:t>
              </a:r>
            </a:p>
            <a:p>
              <a:pPr defTabSz="457200" fontAlgn="base">
                <a:lnSpc>
                  <a:spcPct val="120000"/>
                </a:lnSpc>
                <a:spcBef>
                  <a:spcPts val="600"/>
                </a:spcBef>
                <a:spcAft>
                  <a:spcPct val="0"/>
                </a:spcAft>
                <a:defRPr sz="1000"/>
              </a:pPr>
              <a:r>
                <a:rPr lang="ja-JP" altLang="en-US" sz="1600" b="1" dirty="0">
                  <a:solidFill>
                    <a:srgbClr val="000000"/>
                  </a:solidFill>
                  <a:latin typeface="+mn-ea"/>
                </a:rPr>
                <a:t>・パケット料金のやアンテナ強度によりレートを変更ください。</a:t>
              </a:r>
            </a:p>
            <a:p>
              <a:pPr marL="179388" indent="-179388" defTabSz="457200" fontAlgn="base">
                <a:lnSpc>
                  <a:spcPct val="120000"/>
                </a:lnSpc>
                <a:spcBef>
                  <a:spcPts val="600"/>
                </a:spcBef>
                <a:spcAft>
                  <a:spcPct val="0"/>
                </a:spcAft>
                <a:defRPr sz="1000"/>
              </a:pPr>
              <a:r>
                <a:rPr lang="ja-JP" altLang="en-US" sz="1600" b="1" dirty="0">
                  <a:solidFill>
                    <a:srgbClr val="000000"/>
                  </a:solidFill>
                  <a:latin typeface="+mn-ea"/>
                </a:rPr>
                <a:t>・必要に応じ「画質」から逆光やフリッカレス等の設定と「音声」も設定ください。</a:t>
              </a:r>
            </a:p>
            <a:p>
              <a:pPr defTabSz="457200" fontAlgn="base">
                <a:lnSpc>
                  <a:spcPct val="120000"/>
                </a:lnSpc>
                <a:spcBef>
                  <a:spcPts val="600"/>
                </a:spcBef>
                <a:spcAft>
                  <a:spcPct val="0"/>
                </a:spcAft>
                <a:defRPr sz="1000"/>
              </a:pPr>
              <a:r>
                <a:rPr lang="ja-JP" altLang="en-US" sz="1600" b="1" dirty="0">
                  <a:solidFill>
                    <a:srgbClr val="000000"/>
                  </a:solidFill>
                  <a:latin typeface="+mn-ea"/>
                </a:rPr>
                <a:t>・詳細は各カメラの 取扱説明書（操作設定編）を参照してください。</a:t>
              </a:r>
            </a:p>
          </p:txBody>
        </p:sp>
        <p:pic>
          <p:nvPicPr>
            <p:cNvPr id="14" name="図 13">
              <a:extLst>
                <a:ext uri="{FF2B5EF4-FFF2-40B4-BE49-F238E27FC236}">
                  <a16:creationId xmlns:a16="http://schemas.microsoft.com/office/drawing/2014/main" id="{5B21A9A6-1F48-BFA9-4C8B-DDEFFDFE2C39}"/>
                </a:ext>
              </a:extLst>
            </p:cNvPr>
            <p:cNvPicPr>
              <a:picLocks noChangeAspect="1"/>
            </p:cNvPicPr>
            <p:nvPr/>
          </p:nvPicPr>
          <p:blipFill>
            <a:blip r:embed="rId3"/>
            <a:stretch>
              <a:fillRect/>
            </a:stretch>
          </p:blipFill>
          <p:spPr>
            <a:xfrm>
              <a:off x="7701687" y="951348"/>
              <a:ext cx="4275435" cy="815863"/>
            </a:xfrm>
            <a:prstGeom prst="rect">
              <a:avLst/>
            </a:prstGeom>
          </p:spPr>
        </p:pic>
      </p:grpSp>
    </p:spTree>
    <p:extLst>
      <p:ext uri="{BB962C8B-B14F-4D97-AF65-F5344CB8AC3E}">
        <p14:creationId xmlns:p14="http://schemas.microsoft.com/office/powerpoint/2010/main" val="42641202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880773F-FD27-192A-B035-4BB616EE4204}"/>
              </a:ext>
            </a:extLst>
          </p:cNvPr>
          <p:cNvSpPr>
            <a:spLocks noGrp="1"/>
          </p:cNvSpPr>
          <p:nvPr>
            <p:ph type="title"/>
          </p:nvPr>
        </p:nvSpPr>
        <p:spPr/>
        <p:txBody>
          <a:bodyPr/>
          <a:lstStyle/>
          <a:p>
            <a:r>
              <a:rPr lang="en-US" altLang="ja-JP" dirty="0"/>
              <a:t>3-4. </a:t>
            </a:r>
            <a:r>
              <a:rPr lang="ja-JP" altLang="en-US" dirty="0"/>
              <a:t>調整（ライブ配信設定　</a:t>
            </a:r>
            <a:r>
              <a:rPr lang="en-US" altLang="ja-JP" dirty="0"/>
              <a:t>HD</a:t>
            </a:r>
            <a:r>
              <a:rPr lang="ja-JP" altLang="en-US" dirty="0"/>
              <a:t>画質）</a:t>
            </a:r>
            <a:endParaRPr kumimoji="1" lang="ja-JP" altLang="en-US" dirty="0"/>
          </a:p>
        </p:txBody>
      </p:sp>
      <p:cxnSp>
        <p:nvCxnSpPr>
          <p:cNvPr id="8" name="直線コネクタ 7">
            <a:extLst>
              <a:ext uri="{FF2B5EF4-FFF2-40B4-BE49-F238E27FC236}">
                <a16:creationId xmlns:a16="http://schemas.microsoft.com/office/drawing/2014/main" id="{55B69188-9BBA-6FFE-69FA-5FCA69BFCB32}"/>
              </a:ext>
            </a:extLst>
          </p:cNvPr>
          <p:cNvCxnSpPr>
            <a:cxnSpLocks/>
          </p:cNvCxnSpPr>
          <p:nvPr/>
        </p:nvCxnSpPr>
        <p:spPr>
          <a:xfrm>
            <a:off x="7200106" y="630572"/>
            <a:ext cx="0" cy="683827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8" name="グループ化 17">
            <a:extLst>
              <a:ext uri="{FF2B5EF4-FFF2-40B4-BE49-F238E27FC236}">
                <a16:creationId xmlns:a16="http://schemas.microsoft.com/office/drawing/2014/main" id="{92AA6DD3-3537-1F31-02C1-458665232B67}"/>
              </a:ext>
            </a:extLst>
          </p:cNvPr>
          <p:cNvGrpSpPr/>
          <p:nvPr/>
        </p:nvGrpSpPr>
        <p:grpSpPr>
          <a:xfrm>
            <a:off x="298338" y="717380"/>
            <a:ext cx="6638488" cy="5820054"/>
            <a:chOff x="67112" y="648102"/>
            <a:chExt cx="4220263" cy="3699963"/>
          </a:xfrm>
        </p:grpSpPr>
        <p:sp>
          <p:nvSpPr>
            <p:cNvPr id="16" name="テキスト ボックス 15">
              <a:extLst>
                <a:ext uri="{FF2B5EF4-FFF2-40B4-BE49-F238E27FC236}">
                  <a16:creationId xmlns:a16="http://schemas.microsoft.com/office/drawing/2014/main" id="{5E13A436-A7BA-3ABB-7428-9DB298E0CBB3}"/>
                </a:ext>
              </a:extLst>
            </p:cNvPr>
            <p:cNvSpPr txBox="1"/>
            <p:nvPr/>
          </p:nvSpPr>
          <p:spPr>
            <a:xfrm>
              <a:off x="67112" y="648102"/>
              <a:ext cx="4220263" cy="1031499"/>
            </a:xfrm>
            <a:prstGeom prst="rect">
              <a:avLst/>
            </a:prstGeom>
            <a:noFill/>
          </p:spPr>
          <p:txBody>
            <a:bodyPr wrap="square" lIns="36000" tIns="36000" rIns="36000" bIns="36000" rtlCol="0">
              <a:spAutoFit/>
            </a:bodyPr>
            <a:lstStyle/>
            <a:p>
              <a:pPr defTabSz="457200" fontAlgn="base">
                <a:spcBef>
                  <a:spcPct val="0"/>
                </a:spcBef>
                <a:spcAft>
                  <a:spcPct val="0"/>
                </a:spcAft>
                <a:defRPr sz="1000"/>
              </a:pPr>
              <a:r>
                <a:rPr lang="ja-JP" altLang="en-US" sz="2000" b="1" dirty="0">
                  <a:solidFill>
                    <a:srgbClr val="000000"/>
                  </a:solidFill>
                  <a:latin typeface="+mn-ea"/>
                </a:rPr>
                <a:t>■</a:t>
              </a:r>
              <a:r>
                <a:rPr lang="ja-JP" altLang="en-US" sz="1800" b="1" dirty="0">
                  <a:solidFill>
                    <a:srgbClr val="000000"/>
                  </a:solidFill>
                  <a:latin typeface="+mn-ea"/>
                </a:rPr>
                <a:t>ライブ設定</a:t>
              </a:r>
              <a:endParaRPr lang="en-US" altLang="ja-JP" sz="1800" b="1" dirty="0">
                <a:solidFill>
                  <a:srgbClr val="000000"/>
                </a:solidFill>
                <a:latin typeface="+mn-ea"/>
              </a:endParaRPr>
            </a:p>
            <a:p>
              <a:pPr marL="273050" defTabSz="457200" fontAlgn="base">
                <a:lnSpc>
                  <a:spcPct val="120000"/>
                </a:lnSpc>
                <a:spcBef>
                  <a:spcPts val="600"/>
                </a:spcBef>
                <a:spcAft>
                  <a:spcPct val="0"/>
                </a:spcAft>
                <a:defRPr sz="1000"/>
              </a:pPr>
              <a:r>
                <a:rPr lang="ja-JP" altLang="en-US" sz="1600" b="1" dirty="0">
                  <a:solidFill>
                    <a:srgbClr val="000000"/>
                  </a:solidFill>
                  <a:latin typeface="+mn-ea"/>
                </a:rPr>
                <a:t>下にスクロールして、ストリーム２の設定を変更します。</a:t>
              </a:r>
            </a:p>
            <a:p>
              <a:pPr marL="273050" defTabSz="457200" fontAlgn="base">
                <a:lnSpc>
                  <a:spcPct val="120000"/>
                </a:lnSpc>
                <a:spcBef>
                  <a:spcPct val="0"/>
                </a:spcBef>
                <a:spcAft>
                  <a:spcPct val="0"/>
                </a:spcAft>
                <a:defRPr sz="1000"/>
              </a:pPr>
              <a:r>
                <a:rPr lang="en-US" altLang="ja-JP" sz="1600" b="1" dirty="0">
                  <a:solidFill>
                    <a:srgbClr val="000000"/>
                  </a:solidFill>
                  <a:latin typeface="+mn-ea"/>
                </a:rPr>
                <a:t>Remo.</a:t>
              </a:r>
              <a:r>
                <a:rPr lang="ja-JP" altLang="en-US" sz="1600" b="1" dirty="0">
                  <a:solidFill>
                    <a:srgbClr val="000000"/>
                  </a:solidFill>
                  <a:latin typeface="+mn-ea"/>
                </a:rPr>
                <a:t>画面上ライブ表示ストリームです。</a:t>
              </a:r>
            </a:p>
            <a:p>
              <a:pPr marL="273050" defTabSz="457200" fontAlgn="base">
                <a:lnSpc>
                  <a:spcPct val="120000"/>
                </a:lnSpc>
                <a:spcBef>
                  <a:spcPct val="0"/>
                </a:spcBef>
                <a:spcAft>
                  <a:spcPct val="0"/>
                </a:spcAft>
                <a:defRPr sz="1000"/>
              </a:pPr>
              <a:r>
                <a:rPr lang="ja-JP" altLang="en-US" sz="1600" b="1" dirty="0">
                  <a:solidFill>
                    <a:srgbClr val="000000"/>
                  </a:solidFill>
                  <a:latin typeface="+mn-ea"/>
                </a:rPr>
                <a:t>解像度とビットレートを小さくしてスムーズに表示させる狙いです。</a:t>
              </a:r>
            </a:p>
            <a:p>
              <a:pPr marL="273050" defTabSz="457200" fontAlgn="base">
                <a:lnSpc>
                  <a:spcPct val="120000"/>
                </a:lnSpc>
                <a:spcBef>
                  <a:spcPct val="0"/>
                </a:spcBef>
                <a:spcAft>
                  <a:spcPct val="0"/>
                </a:spcAft>
                <a:defRPr sz="1000"/>
              </a:pPr>
              <a:r>
                <a:rPr lang="ja-JP" altLang="en-US" sz="1600" b="1" dirty="0">
                  <a:solidFill>
                    <a:srgbClr val="000000"/>
                  </a:solidFill>
                  <a:latin typeface="+mn-ea"/>
                </a:rPr>
                <a:t>以下は詳細設定から実施した例です</a:t>
              </a:r>
              <a:endParaRPr lang="en-US" altLang="ja-JP" sz="1600" b="1" dirty="0">
                <a:solidFill>
                  <a:srgbClr val="000000"/>
                </a:solidFill>
                <a:latin typeface="+mn-ea"/>
              </a:endParaRPr>
            </a:p>
          </p:txBody>
        </p:sp>
        <p:pic>
          <p:nvPicPr>
            <p:cNvPr id="17" name="図 16">
              <a:extLst>
                <a:ext uri="{FF2B5EF4-FFF2-40B4-BE49-F238E27FC236}">
                  <a16:creationId xmlns:a16="http://schemas.microsoft.com/office/drawing/2014/main" id="{61D806FB-249C-1930-A9C8-6CF0613B881F}"/>
                </a:ext>
              </a:extLst>
            </p:cNvPr>
            <p:cNvPicPr>
              <a:picLocks noChangeAspect="1"/>
            </p:cNvPicPr>
            <p:nvPr/>
          </p:nvPicPr>
          <p:blipFill rotWithShape="1">
            <a:blip r:embed="rId2"/>
            <a:srcRect t="1" b="1377"/>
            <a:stretch/>
          </p:blipFill>
          <p:spPr>
            <a:xfrm>
              <a:off x="67112" y="1828801"/>
              <a:ext cx="4169004" cy="2519264"/>
            </a:xfrm>
            <a:prstGeom prst="rect">
              <a:avLst/>
            </a:prstGeom>
            <a:ln>
              <a:solidFill>
                <a:schemeClr val="tx1"/>
              </a:solidFill>
            </a:ln>
            <a:effectLst>
              <a:outerShdw blurRad="50800" dist="38100" dir="2700000" algn="tl" rotWithShape="0">
                <a:prstClr val="black">
                  <a:alpha val="40000"/>
                </a:prstClr>
              </a:outerShdw>
            </a:effectLst>
          </p:spPr>
        </p:pic>
      </p:grpSp>
      <p:pic>
        <p:nvPicPr>
          <p:cNvPr id="19" name="図 18">
            <a:extLst>
              <a:ext uri="{FF2B5EF4-FFF2-40B4-BE49-F238E27FC236}">
                <a16:creationId xmlns:a16="http://schemas.microsoft.com/office/drawing/2014/main" id="{ED7FD64C-7F3A-9078-0066-4BA4B001D970}"/>
              </a:ext>
            </a:extLst>
          </p:cNvPr>
          <p:cNvPicPr>
            <a:picLocks noChangeAspect="1"/>
          </p:cNvPicPr>
          <p:nvPr/>
        </p:nvPicPr>
        <p:blipFill>
          <a:blip r:embed="rId3"/>
          <a:stretch>
            <a:fillRect/>
          </a:stretch>
        </p:blipFill>
        <p:spPr>
          <a:xfrm>
            <a:off x="7443772" y="1265961"/>
            <a:ext cx="6658103" cy="1308662"/>
          </a:xfrm>
          <a:prstGeom prst="rect">
            <a:avLst/>
          </a:prstGeom>
        </p:spPr>
      </p:pic>
      <p:sp>
        <p:nvSpPr>
          <p:cNvPr id="20" name="テキスト ボックス 19">
            <a:extLst>
              <a:ext uri="{FF2B5EF4-FFF2-40B4-BE49-F238E27FC236}">
                <a16:creationId xmlns:a16="http://schemas.microsoft.com/office/drawing/2014/main" id="{33AA7B5B-BE10-D05E-65DC-BCAFF8906B86}"/>
              </a:ext>
            </a:extLst>
          </p:cNvPr>
          <p:cNvSpPr txBox="1"/>
          <p:nvPr/>
        </p:nvSpPr>
        <p:spPr>
          <a:xfrm>
            <a:off x="7463387" y="2865044"/>
            <a:ext cx="6546904" cy="2659758"/>
          </a:xfrm>
          <a:prstGeom prst="rect">
            <a:avLst/>
          </a:prstGeom>
          <a:noFill/>
        </p:spPr>
        <p:txBody>
          <a:bodyPr wrap="square" lIns="36000" tIns="36000" rIns="36000" bIns="36000" rtlCol="0">
            <a:spAutoFit/>
          </a:bodyPr>
          <a:lstStyle/>
          <a:p>
            <a:pPr defTabSz="457200" fontAlgn="base">
              <a:lnSpc>
                <a:spcPct val="120000"/>
              </a:lnSpc>
              <a:spcBef>
                <a:spcPct val="0"/>
              </a:spcBef>
              <a:spcAft>
                <a:spcPct val="0"/>
              </a:spcAft>
              <a:defRPr sz="1000"/>
            </a:pPr>
            <a:r>
              <a:rPr lang="en-US" altLang="ja-JP" sz="1800" b="1" dirty="0">
                <a:solidFill>
                  <a:srgbClr val="000000"/>
                </a:solidFill>
                <a:latin typeface="+mn-ea"/>
              </a:rPr>
              <a:t>[</a:t>
            </a:r>
            <a:r>
              <a:rPr lang="ja-JP" altLang="en-US" sz="1800" b="1" dirty="0">
                <a:solidFill>
                  <a:srgbClr val="000000"/>
                </a:solidFill>
                <a:latin typeface="+mn-ea"/>
              </a:rPr>
              <a:t>設定</a:t>
            </a:r>
            <a:r>
              <a:rPr lang="en-US" altLang="ja-JP" sz="1800" b="1" dirty="0">
                <a:solidFill>
                  <a:srgbClr val="000000"/>
                </a:solidFill>
                <a:latin typeface="+mn-ea"/>
              </a:rPr>
              <a:t>]</a:t>
            </a:r>
            <a:r>
              <a:rPr lang="ja-JP" altLang="en-US" sz="1800" b="1" dirty="0">
                <a:solidFill>
                  <a:srgbClr val="000000"/>
                </a:solidFill>
                <a:latin typeface="+mn-ea"/>
              </a:rPr>
              <a:t>押下で保存します。　</a:t>
            </a:r>
          </a:p>
          <a:p>
            <a:pPr defTabSz="457200" fontAlgn="base">
              <a:lnSpc>
                <a:spcPct val="120000"/>
              </a:lnSpc>
              <a:spcBef>
                <a:spcPct val="0"/>
              </a:spcBef>
              <a:spcAft>
                <a:spcPct val="0"/>
              </a:spcAft>
              <a:defRPr sz="1000"/>
            </a:pPr>
            <a:r>
              <a:rPr lang="ja-JP" altLang="en-US" sz="1800" b="1" dirty="0">
                <a:solidFill>
                  <a:srgbClr val="000000"/>
                </a:solidFill>
                <a:latin typeface="+mn-ea"/>
              </a:rPr>
              <a:t>これでライブ用の</a:t>
            </a:r>
            <a:r>
              <a:rPr lang="en-US" altLang="ja-JP" sz="1800" b="1" dirty="0">
                <a:solidFill>
                  <a:srgbClr val="000000"/>
                </a:solidFill>
                <a:latin typeface="+mn-ea"/>
              </a:rPr>
              <a:t>HD</a:t>
            </a:r>
            <a:r>
              <a:rPr lang="ja-JP" altLang="en-US" sz="1800" b="1" dirty="0">
                <a:solidFill>
                  <a:srgbClr val="000000"/>
                </a:solidFill>
                <a:latin typeface="+mn-ea"/>
              </a:rPr>
              <a:t>、</a:t>
            </a:r>
            <a:r>
              <a:rPr lang="en-US" altLang="ja-JP" sz="1800" b="1" dirty="0">
                <a:solidFill>
                  <a:srgbClr val="000000"/>
                </a:solidFill>
                <a:latin typeface="+mn-ea"/>
              </a:rPr>
              <a:t>10ips</a:t>
            </a:r>
            <a:r>
              <a:rPr lang="ja-JP" altLang="en-US" sz="1800" b="1" dirty="0">
                <a:solidFill>
                  <a:srgbClr val="000000"/>
                </a:solidFill>
                <a:latin typeface="+mn-ea"/>
              </a:rPr>
              <a:t>のライブ配信設定が完了です。</a:t>
            </a:r>
            <a:endParaRPr lang="ja-JP" altLang="en-US" sz="1200" b="1" dirty="0">
              <a:solidFill>
                <a:srgbClr val="000000"/>
              </a:solidFill>
              <a:latin typeface="+mn-ea"/>
            </a:endParaRPr>
          </a:p>
          <a:p>
            <a:pPr defTabSz="457200" fontAlgn="base">
              <a:lnSpc>
                <a:spcPct val="120000"/>
              </a:lnSpc>
              <a:spcBef>
                <a:spcPts val="1800"/>
              </a:spcBef>
              <a:spcAft>
                <a:spcPct val="0"/>
              </a:spcAft>
              <a:defRPr sz="1000"/>
            </a:pPr>
            <a:r>
              <a:rPr lang="ja-JP" altLang="en-US" sz="1600" b="1" dirty="0">
                <a:solidFill>
                  <a:srgbClr val="000000"/>
                </a:solidFill>
                <a:latin typeface="+mn-ea"/>
              </a:rPr>
              <a:t>・動きが無い時は</a:t>
            </a:r>
            <a:r>
              <a:rPr lang="en-US" altLang="ja-JP" sz="1600" b="1" dirty="0">
                <a:solidFill>
                  <a:srgbClr val="000000"/>
                </a:solidFill>
                <a:latin typeface="+mn-ea"/>
              </a:rPr>
              <a:t>200kbps</a:t>
            </a:r>
            <a:r>
              <a:rPr lang="ja-JP" altLang="en-US" sz="1600" b="1" dirty="0">
                <a:solidFill>
                  <a:srgbClr val="000000"/>
                </a:solidFill>
                <a:latin typeface="+mn-ea"/>
              </a:rPr>
              <a:t>くらいまで落とすことができます。</a:t>
            </a:r>
          </a:p>
          <a:p>
            <a:pPr defTabSz="457200" fontAlgn="base">
              <a:lnSpc>
                <a:spcPct val="120000"/>
              </a:lnSpc>
              <a:spcBef>
                <a:spcPts val="600"/>
              </a:spcBef>
              <a:spcAft>
                <a:spcPct val="0"/>
              </a:spcAft>
              <a:defRPr sz="1000"/>
            </a:pPr>
            <a:r>
              <a:rPr lang="ja-JP" altLang="en-US" sz="1600" b="1" dirty="0">
                <a:solidFill>
                  <a:srgbClr val="000000"/>
                </a:solidFill>
                <a:latin typeface="+mn-ea"/>
              </a:rPr>
              <a:t>・パケット料金のやアンテナ強度によりレートを変更ください。</a:t>
            </a:r>
          </a:p>
          <a:p>
            <a:pPr marL="179388" indent="-179388" defTabSz="457200" fontAlgn="base">
              <a:lnSpc>
                <a:spcPct val="120000"/>
              </a:lnSpc>
              <a:spcBef>
                <a:spcPts val="600"/>
              </a:spcBef>
              <a:spcAft>
                <a:spcPct val="0"/>
              </a:spcAft>
              <a:defRPr sz="1000"/>
            </a:pPr>
            <a:r>
              <a:rPr lang="ja-JP" altLang="en-US" sz="1600" b="1" dirty="0">
                <a:solidFill>
                  <a:srgbClr val="000000"/>
                </a:solidFill>
                <a:latin typeface="+mn-ea"/>
              </a:rPr>
              <a:t>・必要に応じ「画質」から逆光やフリッカレス等の設定と「音声」も設定ください。</a:t>
            </a:r>
          </a:p>
          <a:p>
            <a:pPr defTabSz="457200" fontAlgn="base">
              <a:lnSpc>
                <a:spcPct val="120000"/>
              </a:lnSpc>
              <a:spcBef>
                <a:spcPts val="600"/>
              </a:spcBef>
              <a:spcAft>
                <a:spcPct val="0"/>
              </a:spcAft>
              <a:defRPr sz="1000"/>
            </a:pPr>
            <a:r>
              <a:rPr lang="ja-JP" altLang="en-US" sz="1600" b="1" dirty="0">
                <a:solidFill>
                  <a:srgbClr val="000000"/>
                </a:solidFill>
                <a:latin typeface="+mn-ea"/>
              </a:rPr>
              <a:t>・詳細は各カメラの 取扱説明書（操作設定編）を参照してください。</a:t>
            </a:r>
          </a:p>
        </p:txBody>
      </p:sp>
    </p:spTree>
    <p:extLst>
      <p:ext uri="{BB962C8B-B14F-4D97-AF65-F5344CB8AC3E}">
        <p14:creationId xmlns:p14="http://schemas.microsoft.com/office/powerpoint/2010/main" val="1607934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880773F-FD27-192A-B035-4BB616EE4204}"/>
              </a:ext>
            </a:extLst>
          </p:cNvPr>
          <p:cNvSpPr>
            <a:spLocks noGrp="1"/>
          </p:cNvSpPr>
          <p:nvPr>
            <p:ph type="title"/>
          </p:nvPr>
        </p:nvSpPr>
        <p:spPr/>
        <p:txBody>
          <a:bodyPr/>
          <a:lstStyle/>
          <a:p>
            <a:r>
              <a:rPr lang="en-US" altLang="ja-JP" dirty="0"/>
              <a:t>3-4. </a:t>
            </a:r>
            <a:r>
              <a:rPr lang="ja-JP" altLang="en-US" dirty="0"/>
              <a:t>調整（ライブ配信設定　</a:t>
            </a:r>
            <a:r>
              <a:rPr lang="en-US" altLang="ja-JP" dirty="0"/>
              <a:t>VGA</a:t>
            </a:r>
            <a:r>
              <a:rPr lang="ja-JP" altLang="en-US" dirty="0"/>
              <a:t>相当）</a:t>
            </a:r>
            <a:endParaRPr kumimoji="1" lang="ja-JP" altLang="en-US" dirty="0"/>
          </a:p>
        </p:txBody>
      </p:sp>
      <p:cxnSp>
        <p:nvCxnSpPr>
          <p:cNvPr id="8" name="直線コネクタ 7">
            <a:extLst>
              <a:ext uri="{FF2B5EF4-FFF2-40B4-BE49-F238E27FC236}">
                <a16:creationId xmlns:a16="http://schemas.microsoft.com/office/drawing/2014/main" id="{55B69188-9BBA-6FFE-69FA-5FCA69BFCB32}"/>
              </a:ext>
            </a:extLst>
          </p:cNvPr>
          <p:cNvCxnSpPr>
            <a:cxnSpLocks/>
          </p:cNvCxnSpPr>
          <p:nvPr/>
        </p:nvCxnSpPr>
        <p:spPr>
          <a:xfrm>
            <a:off x="7200106" y="630572"/>
            <a:ext cx="0" cy="683827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 name="グループ化 4">
            <a:extLst>
              <a:ext uri="{FF2B5EF4-FFF2-40B4-BE49-F238E27FC236}">
                <a16:creationId xmlns:a16="http://schemas.microsoft.com/office/drawing/2014/main" id="{33367758-943E-4788-1659-2967BF3A48A4}"/>
              </a:ext>
            </a:extLst>
          </p:cNvPr>
          <p:cNvGrpSpPr/>
          <p:nvPr/>
        </p:nvGrpSpPr>
        <p:grpSpPr>
          <a:xfrm>
            <a:off x="281000" y="760001"/>
            <a:ext cx="6647042" cy="6082234"/>
            <a:chOff x="102324" y="642545"/>
            <a:chExt cx="4162355" cy="3808674"/>
          </a:xfrm>
        </p:grpSpPr>
        <p:sp>
          <p:nvSpPr>
            <p:cNvPr id="2" name="テキスト ボックス 1">
              <a:extLst>
                <a:ext uri="{FF2B5EF4-FFF2-40B4-BE49-F238E27FC236}">
                  <a16:creationId xmlns:a16="http://schemas.microsoft.com/office/drawing/2014/main" id="{E82ED189-57D8-40D4-BCC6-D21128E5C86B}"/>
                </a:ext>
              </a:extLst>
            </p:cNvPr>
            <p:cNvSpPr txBox="1"/>
            <p:nvPr/>
          </p:nvSpPr>
          <p:spPr>
            <a:xfrm>
              <a:off x="175077" y="642545"/>
              <a:ext cx="4016848" cy="996763"/>
            </a:xfrm>
            <a:prstGeom prst="rect">
              <a:avLst/>
            </a:prstGeom>
            <a:noFill/>
          </p:spPr>
          <p:txBody>
            <a:bodyPr wrap="square" lIns="36000" tIns="36000" rIns="36000" bIns="36000" rtlCol="0">
              <a:spAutoFit/>
            </a:bodyPr>
            <a:lstStyle/>
            <a:p>
              <a:pPr defTabSz="457200" fontAlgn="base">
                <a:spcBef>
                  <a:spcPct val="0"/>
                </a:spcBef>
                <a:spcAft>
                  <a:spcPct val="0"/>
                </a:spcAft>
                <a:defRPr sz="1000"/>
              </a:pPr>
              <a:r>
                <a:rPr lang="ja-JP" altLang="en-US" sz="1800" b="1" dirty="0">
                  <a:solidFill>
                    <a:srgbClr val="000000"/>
                  </a:solidFill>
                  <a:latin typeface="+mn-ea"/>
                </a:rPr>
                <a:t>■ライブ設定</a:t>
              </a:r>
              <a:endParaRPr lang="en-US" altLang="ja-JP" sz="1800" b="1" dirty="0">
                <a:solidFill>
                  <a:srgbClr val="000000"/>
                </a:solidFill>
                <a:latin typeface="+mn-ea"/>
              </a:endParaRPr>
            </a:p>
            <a:p>
              <a:pPr marL="273050" defTabSz="457200" fontAlgn="base">
                <a:lnSpc>
                  <a:spcPct val="120000"/>
                </a:lnSpc>
                <a:spcBef>
                  <a:spcPts val="600"/>
                </a:spcBef>
                <a:spcAft>
                  <a:spcPct val="0"/>
                </a:spcAft>
                <a:defRPr sz="1000"/>
              </a:pPr>
              <a:r>
                <a:rPr lang="ja-JP" altLang="en-US" sz="1600" b="1" dirty="0">
                  <a:solidFill>
                    <a:srgbClr val="000000"/>
                  </a:solidFill>
                  <a:latin typeface="+mn-ea"/>
                </a:rPr>
                <a:t>下にスクロールして、ストリーム</a:t>
              </a:r>
              <a:r>
                <a:rPr lang="ja-JP" altLang="en-US" sz="1600" b="1" dirty="0">
                  <a:solidFill>
                    <a:srgbClr val="FF0000"/>
                  </a:solidFill>
                  <a:latin typeface="+mn-ea"/>
                </a:rPr>
                <a:t>３</a:t>
              </a:r>
              <a:r>
                <a:rPr lang="ja-JP" altLang="en-US" sz="1600" b="1" dirty="0">
                  <a:solidFill>
                    <a:srgbClr val="000000"/>
                  </a:solidFill>
                  <a:latin typeface="+mn-ea"/>
                </a:rPr>
                <a:t>の設定を変更します。</a:t>
              </a:r>
            </a:p>
            <a:p>
              <a:pPr marL="273050" defTabSz="457200" fontAlgn="base">
                <a:lnSpc>
                  <a:spcPct val="120000"/>
                </a:lnSpc>
                <a:spcBef>
                  <a:spcPct val="0"/>
                </a:spcBef>
                <a:spcAft>
                  <a:spcPct val="0"/>
                </a:spcAft>
                <a:defRPr sz="1000"/>
              </a:pPr>
              <a:r>
                <a:rPr lang="en-US" altLang="ja-JP" sz="1600" b="1" dirty="0">
                  <a:solidFill>
                    <a:srgbClr val="000000"/>
                  </a:solidFill>
                  <a:latin typeface="+mn-ea"/>
                </a:rPr>
                <a:t>Remo.</a:t>
              </a:r>
              <a:r>
                <a:rPr lang="ja-JP" altLang="en-US" sz="1600" b="1" dirty="0">
                  <a:solidFill>
                    <a:srgbClr val="000000"/>
                  </a:solidFill>
                  <a:latin typeface="+mn-ea"/>
                </a:rPr>
                <a:t>画面上ライブ表示ストリームです。</a:t>
              </a:r>
            </a:p>
            <a:p>
              <a:pPr marL="273050" defTabSz="457200" fontAlgn="base">
                <a:lnSpc>
                  <a:spcPct val="120000"/>
                </a:lnSpc>
                <a:spcBef>
                  <a:spcPct val="0"/>
                </a:spcBef>
                <a:spcAft>
                  <a:spcPct val="0"/>
                </a:spcAft>
                <a:defRPr sz="1000"/>
              </a:pPr>
              <a:r>
                <a:rPr lang="ja-JP" altLang="en-US" sz="1600" b="1" dirty="0">
                  <a:solidFill>
                    <a:srgbClr val="000000"/>
                  </a:solidFill>
                  <a:latin typeface="+mn-ea"/>
                </a:rPr>
                <a:t>解像度とビットレートを</a:t>
              </a:r>
              <a:r>
                <a:rPr lang="ja-JP" altLang="en-US" sz="1600" b="1" dirty="0">
                  <a:solidFill>
                    <a:srgbClr val="FF0000"/>
                  </a:solidFill>
                  <a:latin typeface="+mn-ea"/>
                </a:rPr>
                <a:t>さらに小さくさせる</a:t>
              </a:r>
              <a:r>
                <a:rPr lang="ja-JP" altLang="en-US" sz="1600" b="1" dirty="0">
                  <a:solidFill>
                    <a:srgbClr val="000000"/>
                  </a:solidFill>
                  <a:latin typeface="+mn-ea"/>
                </a:rPr>
                <a:t>狙いです。</a:t>
              </a:r>
            </a:p>
            <a:p>
              <a:pPr marL="273050" defTabSz="457200" fontAlgn="base">
                <a:lnSpc>
                  <a:spcPct val="120000"/>
                </a:lnSpc>
                <a:spcBef>
                  <a:spcPct val="0"/>
                </a:spcBef>
                <a:spcAft>
                  <a:spcPct val="0"/>
                </a:spcAft>
                <a:defRPr sz="1000"/>
              </a:pPr>
              <a:r>
                <a:rPr lang="ja-JP" altLang="en-US" sz="1600" b="1" dirty="0">
                  <a:solidFill>
                    <a:srgbClr val="000000"/>
                  </a:solidFill>
                  <a:latin typeface="+mn-ea"/>
                </a:rPr>
                <a:t>以下は詳細設定から実施した例です</a:t>
              </a:r>
              <a:endParaRPr lang="en-US" altLang="ja-JP" sz="1600" b="1" dirty="0">
                <a:solidFill>
                  <a:srgbClr val="000000"/>
                </a:solidFill>
                <a:latin typeface="+mn-ea"/>
              </a:endParaRPr>
            </a:p>
          </p:txBody>
        </p:sp>
        <p:pic>
          <p:nvPicPr>
            <p:cNvPr id="4" name="図 3">
              <a:extLst>
                <a:ext uri="{FF2B5EF4-FFF2-40B4-BE49-F238E27FC236}">
                  <a16:creationId xmlns:a16="http://schemas.microsoft.com/office/drawing/2014/main" id="{89C94746-6B0B-A82C-DE22-F3F528562A02}"/>
                </a:ext>
              </a:extLst>
            </p:cNvPr>
            <p:cNvPicPr>
              <a:picLocks noChangeAspect="1"/>
            </p:cNvPicPr>
            <p:nvPr/>
          </p:nvPicPr>
          <p:blipFill>
            <a:blip r:embed="rId2"/>
            <a:stretch>
              <a:fillRect/>
            </a:stretch>
          </p:blipFill>
          <p:spPr>
            <a:xfrm>
              <a:off x="102324" y="1776183"/>
              <a:ext cx="4162355" cy="2675036"/>
            </a:xfrm>
            <a:prstGeom prst="rect">
              <a:avLst/>
            </a:prstGeom>
            <a:ln>
              <a:solidFill>
                <a:schemeClr val="tx1"/>
              </a:solidFill>
            </a:ln>
            <a:effectLst>
              <a:outerShdw blurRad="50800" dist="38100" dir="2700000" algn="tl" rotWithShape="0">
                <a:prstClr val="black">
                  <a:alpha val="40000"/>
                </a:prstClr>
              </a:outerShdw>
            </a:effectLst>
          </p:spPr>
        </p:pic>
      </p:grpSp>
      <p:pic>
        <p:nvPicPr>
          <p:cNvPr id="6" name="図 5">
            <a:extLst>
              <a:ext uri="{FF2B5EF4-FFF2-40B4-BE49-F238E27FC236}">
                <a16:creationId xmlns:a16="http://schemas.microsoft.com/office/drawing/2014/main" id="{A67A42CF-3E9D-BC90-D47D-F514BC841AC3}"/>
              </a:ext>
            </a:extLst>
          </p:cNvPr>
          <p:cNvPicPr>
            <a:picLocks noChangeAspect="1"/>
          </p:cNvPicPr>
          <p:nvPr/>
        </p:nvPicPr>
        <p:blipFill>
          <a:blip r:embed="rId3"/>
          <a:stretch>
            <a:fillRect/>
          </a:stretch>
        </p:blipFill>
        <p:spPr>
          <a:xfrm>
            <a:off x="7472171" y="1344836"/>
            <a:ext cx="6634188" cy="1450916"/>
          </a:xfrm>
          <a:prstGeom prst="rect">
            <a:avLst/>
          </a:prstGeom>
        </p:spPr>
      </p:pic>
      <p:sp>
        <p:nvSpPr>
          <p:cNvPr id="7" name="テキスト ボックス 6">
            <a:extLst>
              <a:ext uri="{FF2B5EF4-FFF2-40B4-BE49-F238E27FC236}">
                <a16:creationId xmlns:a16="http://schemas.microsoft.com/office/drawing/2014/main" id="{4238C7BD-FF84-D3D8-2250-C930F885742D}"/>
              </a:ext>
            </a:extLst>
          </p:cNvPr>
          <p:cNvSpPr txBox="1"/>
          <p:nvPr/>
        </p:nvSpPr>
        <p:spPr>
          <a:xfrm>
            <a:off x="7370410" y="3174125"/>
            <a:ext cx="6748800" cy="2428926"/>
          </a:xfrm>
          <a:prstGeom prst="rect">
            <a:avLst/>
          </a:prstGeom>
          <a:noFill/>
        </p:spPr>
        <p:txBody>
          <a:bodyPr wrap="square" lIns="36000" tIns="36000" rIns="36000" bIns="36000" rtlCol="0">
            <a:spAutoFit/>
          </a:bodyPr>
          <a:lstStyle/>
          <a:p>
            <a:pPr defTabSz="457200" fontAlgn="base">
              <a:lnSpc>
                <a:spcPct val="120000"/>
              </a:lnSpc>
              <a:spcBef>
                <a:spcPct val="0"/>
              </a:spcBef>
              <a:spcAft>
                <a:spcPct val="0"/>
              </a:spcAft>
              <a:defRPr sz="1000"/>
            </a:pPr>
            <a:r>
              <a:rPr lang="en-US" altLang="ja-JP" sz="1800" b="1" dirty="0">
                <a:solidFill>
                  <a:srgbClr val="000000"/>
                </a:solidFill>
                <a:latin typeface="+mn-ea"/>
              </a:rPr>
              <a:t>[</a:t>
            </a:r>
            <a:r>
              <a:rPr lang="ja-JP" altLang="en-US" sz="1800" b="1" dirty="0">
                <a:solidFill>
                  <a:srgbClr val="000000"/>
                </a:solidFill>
                <a:latin typeface="+mn-ea"/>
              </a:rPr>
              <a:t>設定</a:t>
            </a:r>
            <a:r>
              <a:rPr lang="en-US" altLang="ja-JP" sz="1800" b="1" dirty="0">
                <a:solidFill>
                  <a:srgbClr val="000000"/>
                </a:solidFill>
                <a:latin typeface="+mn-ea"/>
              </a:rPr>
              <a:t>]</a:t>
            </a:r>
            <a:r>
              <a:rPr lang="ja-JP" altLang="en-US" sz="1800" b="1" dirty="0">
                <a:solidFill>
                  <a:srgbClr val="000000"/>
                </a:solidFill>
                <a:latin typeface="+mn-ea"/>
              </a:rPr>
              <a:t>押下で保存します。　</a:t>
            </a:r>
          </a:p>
          <a:p>
            <a:pPr defTabSz="457200" fontAlgn="base">
              <a:lnSpc>
                <a:spcPct val="120000"/>
              </a:lnSpc>
              <a:spcBef>
                <a:spcPct val="0"/>
              </a:spcBef>
              <a:spcAft>
                <a:spcPct val="0"/>
              </a:spcAft>
              <a:defRPr sz="1000"/>
            </a:pPr>
            <a:r>
              <a:rPr lang="ja-JP" altLang="en-US" sz="1800" b="1" dirty="0">
                <a:solidFill>
                  <a:srgbClr val="000000"/>
                </a:solidFill>
                <a:latin typeface="+mn-ea"/>
              </a:rPr>
              <a:t>これでライブ用の</a:t>
            </a:r>
            <a:r>
              <a:rPr lang="en-US" altLang="ja-JP" sz="1800" b="1" dirty="0">
                <a:solidFill>
                  <a:srgbClr val="000000"/>
                </a:solidFill>
                <a:latin typeface="+mn-ea"/>
              </a:rPr>
              <a:t>VGA</a:t>
            </a:r>
            <a:r>
              <a:rPr lang="ja-JP" altLang="en-US" sz="1800" b="1" dirty="0">
                <a:solidFill>
                  <a:srgbClr val="000000"/>
                </a:solidFill>
                <a:latin typeface="+mn-ea"/>
              </a:rPr>
              <a:t>相当、</a:t>
            </a:r>
            <a:r>
              <a:rPr lang="en-US" altLang="ja-JP" sz="1800" b="1" dirty="0">
                <a:solidFill>
                  <a:srgbClr val="000000"/>
                </a:solidFill>
                <a:latin typeface="+mn-ea"/>
              </a:rPr>
              <a:t>10ips</a:t>
            </a:r>
            <a:r>
              <a:rPr lang="ja-JP" altLang="en-US" sz="1800" b="1" dirty="0">
                <a:solidFill>
                  <a:srgbClr val="000000"/>
                </a:solidFill>
                <a:latin typeface="+mn-ea"/>
              </a:rPr>
              <a:t>のライブ配信設定が完了です。</a:t>
            </a:r>
            <a:endParaRPr lang="ja-JP" altLang="en-US" sz="1600" b="1" dirty="0">
              <a:solidFill>
                <a:srgbClr val="000000"/>
              </a:solidFill>
              <a:latin typeface="+mn-ea"/>
            </a:endParaRPr>
          </a:p>
          <a:p>
            <a:pPr defTabSz="457200" fontAlgn="base">
              <a:lnSpc>
                <a:spcPct val="120000"/>
              </a:lnSpc>
              <a:spcBef>
                <a:spcPts val="1800"/>
              </a:spcBef>
              <a:spcAft>
                <a:spcPct val="0"/>
              </a:spcAft>
              <a:defRPr sz="1000"/>
            </a:pPr>
            <a:r>
              <a:rPr lang="ja-JP" altLang="en-US" sz="1600" b="1" dirty="0">
                <a:solidFill>
                  <a:srgbClr val="000000"/>
                </a:solidFill>
                <a:latin typeface="+mn-ea"/>
              </a:rPr>
              <a:t>・動きが無い時は</a:t>
            </a:r>
            <a:r>
              <a:rPr lang="en-US" altLang="ja-JP" sz="1600" b="1" dirty="0">
                <a:solidFill>
                  <a:srgbClr val="FF0000"/>
                </a:solidFill>
                <a:latin typeface="+mn-ea"/>
              </a:rPr>
              <a:t>100kbps</a:t>
            </a:r>
            <a:r>
              <a:rPr lang="ja-JP" altLang="en-US" sz="1600" b="1" dirty="0">
                <a:solidFill>
                  <a:srgbClr val="FF0000"/>
                </a:solidFill>
                <a:latin typeface="+mn-ea"/>
              </a:rPr>
              <a:t>未満</a:t>
            </a:r>
            <a:r>
              <a:rPr lang="ja-JP" altLang="en-US" sz="1600" b="1" dirty="0">
                <a:solidFill>
                  <a:srgbClr val="000000"/>
                </a:solidFill>
                <a:latin typeface="+mn-ea"/>
              </a:rPr>
              <a:t>まで落とすことができます。</a:t>
            </a:r>
          </a:p>
          <a:p>
            <a:pPr defTabSz="457200" fontAlgn="base">
              <a:lnSpc>
                <a:spcPct val="120000"/>
              </a:lnSpc>
              <a:spcBef>
                <a:spcPct val="0"/>
              </a:spcBef>
              <a:spcAft>
                <a:spcPct val="0"/>
              </a:spcAft>
              <a:defRPr sz="1000"/>
            </a:pPr>
            <a:r>
              <a:rPr lang="ja-JP" altLang="en-US" sz="1600" b="1" dirty="0">
                <a:solidFill>
                  <a:srgbClr val="000000"/>
                </a:solidFill>
                <a:latin typeface="+mn-ea"/>
              </a:rPr>
              <a:t>・パケット料金のやアンテナ強度によりレートを変更ください。</a:t>
            </a:r>
          </a:p>
          <a:p>
            <a:pPr marL="179388" indent="-179388" defTabSz="457200" fontAlgn="base">
              <a:lnSpc>
                <a:spcPct val="120000"/>
              </a:lnSpc>
              <a:spcBef>
                <a:spcPct val="0"/>
              </a:spcBef>
              <a:spcAft>
                <a:spcPct val="0"/>
              </a:spcAft>
              <a:defRPr sz="1000"/>
            </a:pPr>
            <a:r>
              <a:rPr lang="ja-JP" altLang="en-US" sz="1600" b="1" dirty="0">
                <a:solidFill>
                  <a:srgbClr val="000000"/>
                </a:solidFill>
                <a:latin typeface="+mn-ea"/>
              </a:rPr>
              <a:t>・必要に応じ「画質」から逆光やフリッカレス等の設定と「音声」も設定ください。</a:t>
            </a:r>
          </a:p>
          <a:p>
            <a:pPr defTabSz="457200" fontAlgn="base">
              <a:lnSpc>
                <a:spcPct val="120000"/>
              </a:lnSpc>
              <a:spcBef>
                <a:spcPct val="0"/>
              </a:spcBef>
              <a:spcAft>
                <a:spcPct val="0"/>
              </a:spcAft>
              <a:defRPr sz="1000"/>
            </a:pPr>
            <a:r>
              <a:rPr lang="ja-JP" altLang="en-US" sz="1600" b="1" dirty="0">
                <a:solidFill>
                  <a:srgbClr val="000000"/>
                </a:solidFill>
                <a:latin typeface="+mn-ea"/>
              </a:rPr>
              <a:t>・詳細は各カメラの 取扱説明書（操作設定編）を参照してください。</a:t>
            </a:r>
          </a:p>
        </p:txBody>
      </p:sp>
    </p:spTree>
    <p:extLst>
      <p:ext uri="{BB962C8B-B14F-4D97-AF65-F5344CB8AC3E}">
        <p14:creationId xmlns:p14="http://schemas.microsoft.com/office/powerpoint/2010/main" val="17133795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880773F-FD27-192A-B035-4BB616EE4204}"/>
              </a:ext>
            </a:extLst>
          </p:cNvPr>
          <p:cNvSpPr>
            <a:spLocks noGrp="1"/>
          </p:cNvSpPr>
          <p:nvPr>
            <p:ph type="title"/>
          </p:nvPr>
        </p:nvSpPr>
        <p:spPr/>
        <p:txBody>
          <a:bodyPr/>
          <a:lstStyle/>
          <a:p>
            <a:r>
              <a:rPr lang="en-US" altLang="ja-JP" dirty="0"/>
              <a:t>3-4. </a:t>
            </a:r>
            <a:r>
              <a:rPr lang="ja-JP" altLang="en-US" dirty="0"/>
              <a:t>調整（フォーマットと保存モード変更）</a:t>
            </a:r>
            <a:endParaRPr kumimoji="1" lang="ja-JP" altLang="en-US" dirty="0"/>
          </a:p>
        </p:txBody>
      </p:sp>
      <p:cxnSp>
        <p:nvCxnSpPr>
          <p:cNvPr id="8" name="直線コネクタ 7">
            <a:extLst>
              <a:ext uri="{FF2B5EF4-FFF2-40B4-BE49-F238E27FC236}">
                <a16:creationId xmlns:a16="http://schemas.microsoft.com/office/drawing/2014/main" id="{55B69188-9BBA-6FFE-69FA-5FCA69BFCB32}"/>
              </a:ext>
            </a:extLst>
          </p:cNvPr>
          <p:cNvCxnSpPr>
            <a:cxnSpLocks/>
          </p:cNvCxnSpPr>
          <p:nvPr/>
        </p:nvCxnSpPr>
        <p:spPr>
          <a:xfrm>
            <a:off x="7200106" y="630572"/>
            <a:ext cx="0" cy="683827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DE9B5511-B174-9842-6B7C-86ED57AD938F}"/>
              </a:ext>
            </a:extLst>
          </p:cNvPr>
          <p:cNvSpPr txBox="1"/>
          <p:nvPr/>
        </p:nvSpPr>
        <p:spPr>
          <a:xfrm>
            <a:off x="340227" y="687364"/>
            <a:ext cx="6165673" cy="724345"/>
          </a:xfrm>
          <a:prstGeom prst="rect">
            <a:avLst/>
          </a:prstGeom>
          <a:noFill/>
        </p:spPr>
        <p:txBody>
          <a:bodyPr wrap="square" lIns="36000" tIns="36000" rIns="36000" bIns="36000" rtlCol="0">
            <a:spAutoFit/>
          </a:bodyPr>
          <a:lstStyle/>
          <a:p>
            <a:pPr defTabSz="457200" fontAlgn="base">
              <a:lnSpc>
                <a:spcPct val="120000"/>
              </a:lnSpc>
              <a:spcBef>
                <a:spcPct val="0"/>
              </a:spcBef>
              <a:spcAft>
                <a:spcPct val="0"/>
              </a:spcAft>
              <a:defRPr sz="1000"/>
            </a:pPr>
            <a:r>
              <a:rPr lang="ja-JP" altLang="en-US" sz="1800" b="1" dirty="0">
                <a:solidFill>
                  <a:srgbClr val="000000"/>
                </a:solidFill>
                <a:latin typeface="+mn-ea"/>
              </a:rPr>
              <a:t>■</a:t>
            </a:r>
            <a:r>
              <a:rPr lang="en-US" altLang="ja-JP" sz="1800" b="1" dirty="0">
                <a:solidFill>
                  <a:srgbClr val="000000"/>
                </a:solidFill>
                <a:latin typeface="+mn-ea"/>
              </a:rPr>
              <a:t>SD</a:t>
            </a:r>
            <a:r>
              <a:rPr lang="ja-JP" altLang="en-US" sz="1800" b="1" dirty="0">
                <a:solidFill>
                  <a:srgbClr val="000000"/>
                </a:solidFill>
                <a:latin typeface="+mn-ea"/>
              </a:rPr>
              <a:t>メモリーカードフォーマット</a:t>
            </a:r>
            <a:endParaRPr lang="en-US" altLang="ja-JP" sz="1800" b="1" dirty="0">
              <a:solidFill>
                <a:srgbClr val="000000"/>
              </a:solidFill>
              <a:latin typeface="+mn-ea"/>
            </a:endParaRPr>
          </a:p>
          <a:p>
            <a:pPr marL="273050" defTabSz="457200" fontAlgn="base">
              <a:lnSpc>
                <a:spcPct val="120000"/>
              </a:lnSpc>
              <a:spcBef>
                <a:spcPts val="600"/>
              </a:spcBef>
              <a:spcAft>
                <a:spcPct val="0"/>
              </a:spcAft>
              <a:defRPr sz="1000"/>
            </a:pPr>
            <a:r>
              <a:rPr lang="ja-JP" altLang="en-US" sz="1600" b="1" dirty="0">
                <a:solidFill>
                  <a:srgbClr val="000000"/>
                </a:solidFill>
                <a:latin typeface="+mn-ea"/>
              </a:rPr>
              <a:t>設定、基本、「</a:t>
            </a:r>
            <a:r>
              <a:rPr lang="en-US" altLang="ja-JP" sz="1600" b="1" dirty="0">
                <a:solidFill>
                  <a:srgbClr val="000000"/>
                </a:solidFill>
                <a:latin typeface="+mn-ea"/>
              </a:rPr>
              <a:t>SD</a:t>
            </a:r>
            <a:r>
              <a:rPr lang="ja-JP" altLang="en-US" sz="1600" b="1" dirty="0">
                <a:solidFill>
                  <a:srgbClr val="000000"/>
                </a:solidFill>
                <a:latin typeface="+mn-ea"/>
              </a:rPr>
              <a:t>メモリーカード」タブを表示します。</a:t>
            </a:r>
          </a:p>
        </p:txBody>
      </p:sp>
      <p:pic>
        <p:nvPicPr>
          <p:cNvPr id="10" name="Picture 2">
            <a:extLst>
              <a:ext uri="{FF2B5EF4-FFF2-40B4-BE49-F238E27FC236}">
                <a16:creationId xmlns:a16="http://schemas.microsoft.com/office/drawing/2014/main" id="{EA27E7FA-0733-12D7-DE71-3C63827DA1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077" y="1596913"/>
            <a:ext cx="5953823" cy="575488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2BD06043-3219-0137-2EA9-00552E92E58F}"/>
              </a:ext>
            </a:extLst>
          </p:cNvPr>
          <p:cNvSpPr txBox="1"/>
          <p:nvPr/>
        </p:nvSpPr>
        <p:spPr>
          <a:xfrm>
            <a:off x="7561004" y="999432"/>
            <a:ext cx="6498978" cy="1019309"/>
          </a:xfrm>
          <a:prstGeom prst="rect">
            <a:avLst/>
          </a:prstGeom>
          <a:noFill/>
        </p:spPr>
        <p:txBody>
          <a:bodyPr wrap="square" lIns="36000" tIns="36000" rIns="36000" bIns="36000" rtlCol="0">
            <a:spAutoFit/>
          </a:bodyPr>
          <a:lstStyle/>
          <a:p>
            <a:pPr marL="273050" indent="-273050" defTabSz="457200" fontAlgn="base">
              <a:lnSpc>
                <a:spcPct val="120000"/>
              </a:lnSpc>
              <a:spcBef>
                <a:spcPct val="0"/>
              </a:spcBef>
              <a:spcAft>
                <a:spcPct val="0"/>
              </a:spcAft>
              <a:defRPr sz="1000"/>
            </a:pPr>
            <a:r>
              <a:rPr lang="ja-JP" altLang="en-US" sz="1600" b="1" dirty="0">
                <a:solidFill>
                  <a:srgbClr val="000000"/>
                </a:solidFill>
                <a:latin typeface="+mn-ea"/>
              </a:rPr>
              <a:t>①”</a:t>
            </a:r>
            <a:r>
              <a:rPr lang="en-US" altLang="ja-JP" sz="1600" b="1" dirty="0">
                <a:solidFill>
                  <a:srgbClr val="000000"/>
                </a:solidFill>
                <a:latin typeface="+mn-ea"/>
              </a:rPr>
              <a:t>SD</a:t>
            </a:r>
            <a:r>
              <a:rPr lang="ja-JP" altLang="en-US" sz="1600" b="1" dirty="0">
                <a:solidFill>
                  <a:srgbClr val="000000"/>
                </a:solidFill>
                <a:latin typeface="+mn-ea"/>
              </a:rPr>
              <a:t>メモリーカード情報”フォーマット”の</a:t>
            </a:r>
            <a:r>
              <a:rPr lang="en-US" altLang="ja-JP" sz="1600" b="1" dirty="0">
                <a:solidFill>
                  <a:srgbClr val="000000"/>
                </a:solidFill>
                <a:latin typeface="+mn-ea"/>
              </a:rPr>
              <a:t>[</a:t>
            </a:r>
            <a:r>
              <a:rPr lang="ja-JP" altLang="en-US" sz="1600" b="1" dirty="0">
                <a:solidFill>
                  <a:srgbClr val="000000"/>
                </a:solidFill>
                <a:latin typeface="+mn-ea"/>
              </a:rPr>
              <a:t>実行</a:t>
            </a:r>
            <a:r>
              <a:rPr lang="en-US" altLang="ja-JP" sz="1600" b="1" dirty="0">
                <a:solidFill>
                  <a:srgbClr val="000000"/>
                </a:solidFill>
                <a:latin typeface="+mn-ea"/>
              </a:rPr>
              <a:t>]</a:t>
            </a:r>
            <a:r>
              <a:rPr lang="ja-JP" altLang="en-US" sz="1600" b="1" dirty="0">
                <a:solidFill>
                  <a:srgbClr val="000000"/>
                </a:solidFill>
                <a:latin typeface="+mn-ea"/>
              </a:rPr>
              <a:t>ボタンをクリックします。</a:t>
            </a:r>
          </a:p>
          <a:p>
            <a:pPr marL="273050" defTabSz="457200" fontAlgn="base">
              <a:lnSpc>
                <a:spcPct val="120000"/>
              </a:lnSpc>
              <a:spcBef>
                <a:spcPts val="600"/>
              </a:spcBef>
              <a:spcAft>
                <a:spcPct val="0"/>
              </a:spcAft>
              <a:defRPr sz="1000"/>
            </a:pPr>
            <a:r>
              <a:rPr lang="ja-JP" altLang="en-US" sz="1600" b="1" dirty="0">
                <a:solidFill>
                  <a:srgbClr val="000000"/>
                </a:solidFill>
                <a:latin typeface="+mn-ea"/>
              </a:rPr>
              <a:t>完了メッセージ画面右上</a:t>
            </a:r>
            <a:r>
              <a:rPr lang="en-US" altLang="ja-JP" sz="1600" b="1" dirty="0">
                <a:solidFill>
                  <a:srgbClr val="000000"/>
                </a:solidFill>
                <a:latin typeface="+mn-ea"/>
              </a:rPr>
              <a:t>[</a:t>
            </a:r>
            <a:r>
              <a:rPr lang="ja-JP" altLang="en-US" sz="1600" b="1" dirty="0">
                <a:solidFill>
                  <a:srgbClr val="000000"/>
                </a:solidFill>
                <a:latin typeface="+mn-ea"/>
              </a:rPr>
              <a:t>ｘ</a:t>
            </a:r>
            <a:r>
              <a:rPr lang="en-US" altLang="ja-JP" sz="1600" b="1" dirty="0">
                <a:solidFill>
                  <a:srgbClr val="000000"/>
                </a:solidFill>
                <a:latin typeface="+mn-ea"/>
              </a:rPr>
              <a:t>]</a:t>
            </a:r>
            <a:r>
              <a:rPr lang="ja-JP" altLang="en-US" sz="1600" b="1" dirty="0">
                <a:solidFill>
                  <a:srgbClr val="000000"/>
                </a:solidFill>
                <a:latin typeface="+mn-ea"/>
              </a:rPr>
              <a:t>で閉じます。</a:t>
            </a:r>
          </a:p>
        </p:txBody>
      </p:sp>
      <p:sp>
        <p:nvSpPr>
          <p:cNvPr id="14" name="テキスト ボックス 13">
            <a:extLst>
              <a:ext uri="{FF2B5EF4-FFF2-40B4-BE49-F238E27FC236}">
                <a16:creationId xmlns:a16="http://schemas.microsoft.com/office/drawing/2014/main" id="{9957E11C-002A-8362-8EDD-86F81A4BCA6F}"/>
              </a:ext>
            </a:extLst>
          </p:cNvPr>
          <p:cNvSpPr txBox="1"/>
          <p:nvPr/>
        </p:nvSpPr>
        <p:spPr>
          <a:xfrm>
            <a:off x="7561004" y="5723611"/>
            <a:ext cx="6498978" cy="1359209"/>
          </a:xfrm>
          <a:prstGeom prst="rect">
            <a:avLst/>
          </a:prstGeom>
          <a:noFill/>
        </p:spPr>
        <p:txBody>
          <a:bodyPr wrap="square" lIns="36000" tIns="36000" rIns="36000" bIns="36000" rtlCol="0">
            <a:spAutoFit/>
          </a:bodyPr>
          <a:lstStyle/>
          <a:p>
            <a:pPr defTabSz="457200" fontAlgn="base">
              <a:lnSpc>
                <a:spcPct val="120000"/>
              </a:lnSpc>
              <a:spcBef>
                <a:spcPct val="0"/>
              </a:spcBef>
              <a:spcAft>
                <a:spcPct val="0"/>
              </a:spcAft>
              <a:defRPr sz="1000"/>
            </a:pPr>
            <a:r>
              <a:rPr lang="ja-JP" altLang="en-US" sz="1600" b="1" dirty="0">
                <a:solidFill>
                  <a:srgbClr val="000000"/>
                </a:solidFill>
                <a:latin typeface="+mn-ea"/>
              </a:rPr>
              <a:t>②”保存モードをスケジュール保存</a:t>
            </a:r>
            <a:r>
              <a:rPr lang="en-US" altLang="ja-JP" sz="1600" b="1" dirty="0">
                <a:solidFill>
                  <a:srgbClr val="000000"/>
                </a:solidFill>
                <a:latin typeface="+mn-ea"/>
              </a:rPr>
              <a:t>※</a:t>
            </a:r>
            <a:r>
              <a:rPr lang="ja-JP" altLang="en-US" sz="1600" b="1" dirty="0">
                <a:solidFill>
                  <a:srgbClr val="000000"/>
                </a:solidFill>
                <a:latin typeface="+mn-ea"/>
              </a:rPr>
              <a:t>にします。</a:t>
            </a:r>
            <a:endParaRPr lang="en-US" altLang="ja-JP" sz="1600" b="1" dirty="0">
              <a:solidFill>
                <a:srgbClr val="000000"/>
              </a:solidFill>
              <a:latin typeface="+mn-ea"/>
            </a:endParaRPr>
          </a:p>
          <a:p>
            <a:pPr marL="273050" defTabSz="457200" fontAlgn="base">
              <a:lnSpc>
                <a:spcPct val="120000"/>
              </a:lnSpc>
              <a:spcBef>
                <a:spcPct val="0"/>
              </a:spcBef>
              <a:spcAft>
                <a:spcPct val="0"/>
              </a:spcAft>
              <a:defRPr sz="1000"/>
            </a:pPr>
            <a:r>
              <a:rPr lang="ja-JP" altLang="en-US" sz="1600" b="1" dirty="0">
                <a:solidFill>
                  <a:srgbClr val="000000"/>
                </a:solidFill>
                <a:latin typeface="+mn-ea"/>
              </a:rPr>
              <a:t>画面一番下の</a:t>
            </a:r>
            <a:r>
              <a:rPr lang="en-US" altLang="ja-JP" sz="1600" b="1" dirty="0">
                <a:solidFill>
                  <a:srgbClr val="000000"/>
                </a:solidFill>
                <a:latin typeface="+mn-ea"/>
              </a:rPr>
              <a:t>[</a:t>
            </a:r>
            <a:r>
              <a:rPr lang="ja-JP" altLang="en-US" sz="1600" b="1" dirty="0">
                <a:solidFill>
                  <a:srgbClr val="000000"/>
                </a:solidFill>
                <a:latin typeface="+mn-ea"/>
              </a:rPr>
              <a:t>設定</a:t>
            </a:r>
            <a:r>
              <a:rPr lang="en-US" altLang="ja-JP" sz="1600" b="1" dirty="0">
                <a:solidFill>
                  <a:srgbClr val="000000"/>
                </a:solidFill>
                <a:latin typeface="+mn-ea"/>
              </a:rPr>
              <a:t>]</a:t>
            </a:r>
            <a:r>
              <a:rPr lang="ja-JP" altLang="en-US" sz="1600" b="1" dirty="0">
                <a:solidFill>
                  <a:srgbClr val="000000"/>
                </a:solidFill>
                <a:latin typeface="+mn-ea"/>
              </a:rPr>
              <a:t>ボタンをクリックし、設定を保存します。</a:t>
            </a:r>
            <a:endParaRPr lang="en-US" altLang="ja-JP" sz="1600" b="1" dirty="0">
              <a:solidFill>
                <a:srgbClr val="000000"/>
              </a:solidFill>
              <a:latin typeface="+mn-ea"/>
            </a:endParaRPr>
          </a:p>
          <a:p>
            <a:pPr marL="273050" defTabSz="457200" fontAlgn="base">
              <a:lnSpc>
                <a:spcPct val="120000"/>
              </a:lnSpc>
              <a:spcBef>
                <a:spcPts val="1200"/>
              </a:spcBef>
              <a:spcAft>
                <a:spcPct val="0"/>
              </a:spcAft>
              <a:defRPr sz="1000"/>
            </a:pPr>
            <a:r>
              <a:rPr lang="en-US" altLang="ja-JP" sz="1600" b="1" dirty="0">
                <a:solidFill>
                  <a:srgbClr val="000000"/>
                </a:solidFill>
                <a:latin typeface="+mn-ea"/>
              </a:rPr>
              <a:t>※</a:t>
            </a:r>
            <a:r>
              <a:rPr lang="ja-JP" altLang="en-US" sz="1600" b="1" dirty="0">
                <a:solidFill>
                  <a:srgbClr val="000000"/>
                </a:solidFill>
                <a:latin typeface="+mn-ea"/>
              </a:rPr>
              <a:t>アラーム録画の場合、別途カメラ取説を参照してください。　</a:t>
            </a:r>
          </a:p>
          <a:p>
            <a:pPr defTabSz="457200" fontAlgn="base">
              <a:spcBef>
                <a:spcPct val="0"/>
              </a:spcBef>
              <a:spcAft>
                <a:spcPct val="0"/>
              </a:spcAft>
              <a:defRPr sz="1000"/>
            </a:pPr>
            <a:endParaRPr lang="en-US" altLang="ja-JP" sz="1600" b="1" dirty="0">
              <a:solidFill>
                <a:srgbClr val="000000"/>
              </a:solidFill>
              <a:latin typeface="+mn-ea"/>
            </a:endParaRPr>
          </a:p>
        </p:txBody>
      </p:sp>
      <p:pic>
        <p:nvPicPr>
          <p:cNvPr id="15" name="Picture 4">
            <a:extLst>
              <a:ext uri="{FF2B5EF4-FFF2-40B4-BE49-F238E27FC236}">
                <a16:creationId xmlns:a16="http://schemas.microsoft.com/office/drawing/2014/main" id="{37524A65-812D-7DBF-ABDB-3DB523896A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9613" y="2337452"/>
            <a:ext cx="3937489" cy="301203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795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DA19967D-7FB1-D45B-6492-8AE8008982A3}"/>
              </a:ext>
            </a:extLst>
          </p:cNvPr>
          <p:cNvSpPr>
            <a:spLocks noGrp="1"/>
          </p:cNvSpPr>
          <p:nvPr>
            <p:ph sz="quarter" idx="10"/>
          </p:nvPr>
        </p:nvSpPr>
        <p:spPr>
          <a:xfrm>
            <a:off x="598238" y="828781"/>
            <a:ext cx="13260002" cy="1586192"/>
          </a:xfrm>
        </p:spPr>
        <p:txBody>
          <a:bodyPr/>
          <a:lstStyle/>
          <a:p>
            <a:pPr marL="0" indent="0">
              <a:spcBef>
                <a:spcPts val="600"/>
              </a:spcBef>
              <a:buNone/>
            </a:pPr>
            <a:r>
              <a:rPr kumimoji="1" lang="ja-JP" altLang="en-US" sz="2400" dirty="0">
                <a:solidFill>
                  <a:srgbClr val="6464E6"/>
                </a:solidFill>
              </a:rPr>
              <a:t>・ 屋外仕様の通信ユニットとカメラの一体設置で、屋外ハウジングが不要</a:t>
            </a:r>
          </a:p>
          <a:p>
            <a:pPr marL="0" indent="0">
              <a:spcBef>
                <a:spcPts val="600"/>
              </a:spcBef>
              <a:buNone/>
            </a:pPr>
            <a:r>
              <a:rPr kumimoji="1" lang="ja-JP" altLang="en-US" sz="2400" dirty="0">
                <a:solidFill>
                  <a:srgbClr val="6464E6"/>
                </a:solidFill>
              </a:rPr>
              <a:t>・ </a:t>
            </a:r>
            <a:r>
              <a:rPr kumimoji="1" lang="en-US" altLang="ja-JP" sz="2400" dirty="0">
                <a:solidFill>
                  <a:srgbClr val="6464E6"/>
                </a:solidFill>
              </a:rPr>
              <a:t>LAN</a:t>
            </a:r>
            <a:r>
              <a:rPr kumimoji="1" lang="ja-JP" altLang="en-US" sz="2400" dirty="0">
                <a:solidFill>
                  <a:srgbClr val="6464E6"/>
                </a:solidFill>
              </a:rPr>
              <a:t>ケーブル配線不要で施工も簡素化され、トータルコストを低減</a:t>
            </a:r>
          </a:p>
          <a:p>
            <a:pPr marL="0" indent="0">
              <a:spcBef>
                <a:spcPts val="600"/>
              </a:spcBef>
              <a:buNone/>
            </a:pPr>
            <a:r>
              <a:rPr kumimoji="1" lang="ja-JP" altLang="en-US" sz="2400" dirty="0">
                <a:solidFill>
                  <a:srgbClr val="6464E6"/>
                </a:solidFill>
              </a:rPr>
              <a:t>・ </a:t>
            </a:r>
            <a:r>
              <a:rPr kumimoji="1" lang="en-US" altLang="ja-JP" sz="2400" dirty="0" err="1">
                <a:solidFill>
                  <a:srgbClr val="6464E6"/>
                </a:solidFill>
              </a:rPr>
              <a:t>i</a:t>
            </a:r>
            <a:r>
              <a:rPr kumimoji="1" lang="en-US" altLang="ja-JP" sz="2400" dirty="0">
                <a:solidFill>
                  <a:srgbClr val="6464E6"/>
                </a:solidFill>
              </a:rPr>
              <a:t>-PRO Remo.</a:t>
            </a:r>
            <a:r>
              <a:rPr kumimoji="1" lang="ja-JP" altLang="en-US" sz="2400" dirty="0">
                <a:solidFill>
                  <a:srgbClr val="6464E6"/>
                </a:solidFill>
              </a:rPr>
              <a:t>で遠隔からスマートフォンや</a:t>
            </a:r>
            <a:r>
              <a:rPr kumimoji="1" lang="en-US" altLang="ja-JP" sz="2400" dirty="0">
                <a:solidFill>
                  <a:srgbClr val="6464E6"/>
                </a:solidFill>
              </a:rPr>
              <a:t>PC</a:t>
            </a:r>
            <a:r>
              <a:rPr kumimoji="1" lang="ja-JP" altLang="en-US" sz="2400" dirty="0">
                <a:solidFill>
                  <a:srgbClr val="6464E6"/>
                </a:solidFill>
              </a:rPr>
              <a:t>による簡単リモート監視を実現</a:t>
            </a:r>
          </a:p>
          <a:p>
            <a:pPr marL="0" indent="0">
              <a:buNone/>
            </a:pPr>
            <a:endParaRPr kumimoji="1" lang="ja-JP" altLang="en-US" dirty="0"/>
          </a:p>
        </p:txBody>
      </p:sp>
      <p:sp>
        <p:nvSpPr>
          <p:cNvPr id="3" name="タイトル 2">
            <a:extLst>
              <a:ext uri="{FF2B5EF4-FFF2-40B4-BE49-F238E27FC236}">
                <a16:creationId xmlns:a16="http://schemas.microsoft.com/office/drawing/2014/main" id="{978831A2-FD6C-2302-547F-22041D07358B}"/>
              </a:ext>
            </a:extLst>
          </p:cNvPr>
          <p:cNvSpPr>
            <a:spLocks noGrp="1"/>
          </p:cNvSpPr>
          <p:nvPr>
            <p:ph type="title"/>
          </p:nvPr>
        </p:nvSpPr>
        <p:spPr/>
        <p:txBody>
          <a:bodyPr/>
          <a:lstStyle/>
          <a:p>
            <a:r>
              <a:rPr lang="en-US" altLang="ja-JP" dirty="0"/>
              <a:t>1-1.</a:t>
            </a:r>
            <a:r>
              <a:rPr lang="ja-JP" altLang="en-US" dirty="0"/>
              <a:t> コンセプト</a:t>
            </a:r>
            <a:endParaRPr kumimoji="1" lang="ja-JP" altLang="en-US" dirty="0"/>
          </a:p>
        </p:txBody>
      </p:sp>
      <p:grpSp>
        <p:nvGrpSpPr>
          <p:cNvPr id="18" name="グループ化 17">
            <a:extLst>
              <a:ext uri="{FF2B5EF4-FFF2-40B4-BE49-F238E27FC236}">
                <a16:creationId xmlns:a16="http://schemas.microsoft.com/office/drawing/2014/main" id="{7E1EA627-A5AD-D320-3F00-936EB7B99F0E}"/>
              </a:ext>
            </a:extLst>
          </p:cNvPr>
          <p:cNvGrpSpPr/>
          <p:nvPr/>
        </p:nvGrpSpPr>
        <p:grpSpPr>
          <a:xfrm>
            <a:off x="1029900" y="2849014"/>
            <a:ext cx="12340411" cy="3678046"/>
            <a:chOff x="786489" y="3687954"/>
            <a:chExt cx="8059892" cy="2402242"/>
          </a:xfrm>
        </p:grpSpPr>
        <p:pic>
          <p:nvPicPr>
            <p:cNvPr id="5" name="図 4">
              <a:extLst>
                <a:ext uri="{FF2B5EF4-FFF2-40B4-BE49-F238E27FC236}">
                  <a16:creationId xmlns:a16="http://schemas.microsoft.com/office/drawing/2014/main" id="{A6EA5984-CAD3-DBB8-B554-B33319006F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3608" y="4188180"/>
              <a:ext cx="1294363" cy="727724"/>
            </a:xfrm>
            <a:prstGeom prst="rect">
              <a:avLst/>
            </a:prstGeom>
          </p:spPr>
        </p:pic>
        <p:pic>
          <p:nvPicPr>
            <p:cNvPr id="6" name="図 5">
              <a:extLst>
                <a:ext uri="{FF2B5EF4-FFF2-40B4-BE49-F238E27FC236}">
                  <a16:creationId xmlns:a16="http://schemas.microsoft.com/office/drawing/2014/main" id="{0315BC29-89AF-9E65-3618-99B5AAF92A37}"/>
                </a:ext>
              </a:extLst>
            </p:cNvPr>
            <p:cNvPicPr>
              <a:picLocks noChangeAspect="1"/>
            </p:cNvPicPr>
            <p:nvPr/>
          </p:nvPicPr>
          <p:blipFill>
            <a:blip r:embed="rId3"/>
            <a:stretch>
              <a:fillRect/>
            </a:stretch>
          </p:blipFill>
          <p:spPr>
            <a:xfrm>
              <a:off x="7576874" y="3687954"/>
              <a:ext cx="1075999" cy="1386384"/>
            </a:xfrm>
            <a:prstGeom prst="rect">
              <a:avLst/>
            </a:prstGeom>
            <a:effectLst>
              <a:outerShdw blurRad="50800" dist="38100" dir="2700000" algn="tl" rotWithShape="0">
                <a:prstClr val="black">
                  <a:alpha val="40000"/>
                </a:prstClr>
              </a:outerShdw>
            </a:effectLst>
          </p:spPr>
        </p:pic>
        <p:pic>
          <p:nvPicPr>
            <p:cNvPr id="7" name="図 6">
              <a:extLst>
                <a:ext uri="{FF2B5EF4-FFF2-40B4-BE49-F238E27FC236}">
                  <a16:creationId xmlns:a16="http://schemas.microsoft.com/office/drawing/2014/main" id="{70C9C603-AD11-DFFB-1B6A-E08DFB551AF6}"/>
                </a:ext>
              </a:extLst>
            </p:cNvPr>
            <p:cNvPicPr>
              <a:picLocks noChangeAspect="1"/>
            </p:cNvPicPr>
            <p:nvPr/>
          </p:nvPicPr>
          <p:blipFill>
            <a:blip r:embed="rId4"/>
            <a:stretch>
              <a:fillRect/>
            </a:stretch>
          </p:blipFill>
          <p:spPr>
            <a:xfrm>
              <a:off x="7236898" y="5200103"/>
              <a:ext cx="1609483" cy="890093"/>
            </a:xfrm>
            <a:prstGeom prst="rect">
              <a:avLst/>
            </a:prstGeom>
          </p:spPr>
        </p:pic>
        <p:sp>
          <p:nvSpPr>
            <p:cNvPr id="8" name="左右矢印 16">
              <a:extLst>
                <a:ext uri="{FF2B5EF4-FFF2-40B4-BE49-F238E27FC236}">
                  <a16:creationId xmlns:a16="http://schemas.microsoft.com/office/drawing/2014/main" id="{37F91E93-00B9-FDC0-FFD6-7FD17DE0ECC3}"/>
                </a:ext>
              </a:extLst>
            </p:cNvPr>
            <p:cNvSpPr/>
            <p:nvPr/>
          </p:nvSpPr>
          <p:spPr>
            <a:xfrm>
              <a:off x="6111240" y="4335780"/>
              <a:ext cx="1290320" cy="568960"/>
            </a:xfrm>
            <a:prstGeom prst="leftRightArrow">
              <a:avLst/>
            </a:prstGeom>
            <a:solidFill>
              <a:srgbClr val="6464E6"/>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lIns="72000" tIns="36000" rIns="36000" bIns="36000"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Semibold" panose="020B0700000000000000" pitchFamily="50" charset="-128"/>
                  <a:ea typeface="Yu Gothic UI Semibold" panose="020B0700000000000000" pitchFamily="50" charset="-128"/>
                  <a:cs typeface="Meiryo UI" panose="020B0604030504040204" pitchFamily="50" charset="-128"/>
                </a:rPr>
                <a:t>LTE/WAN</a:t>
              </a:r>
              <a:endParaRPr kumimoji="1" lang="ja-JP"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Semibold" panose="020B0700000000000000" pitchFamily="50" charset="-128"/>
                <a:ea typeface="Yu Gothic UI Semibold" panose="020B0700000000000000" pitchFamily="50" charset="-128"/>
                <a:cs typeface="Meiryo UI" panose="020B0604030504040204" pitchFamily="50" charset="-128"/>
              </a:endParaRPr>
            </a:p>
          </p:txBody>
        </p:sp>
        <p:sp>
          <p:nvSpPr>
            <p:cNvPr id="9" name="左右矢印 33">
              <a:extLst>
                <a:ext uri="{FF2B5EF4-FFF2-40B4-BE49-F238E27FC236}">
                  <a16:creationId xmlns:a16="http://schemas.microsoft.com/office/drawing/2014/main" id="{3B4D8A66-B07D-6804-7F29-C40B30276EFC}"/>
                </a:ext>
              </a:extLst>
            </p:cNvPr>
            <p:cNvSpPr/>
            <p:nvPr/>
          </p:nvSpPr>
          <p:spPr>
            <a:xfrm>
              <a:off x="3693795" y="4343945"/>
              <a:ext cx="1290320" cy="568960"/>
            </a:xfrm>
            <a:prstGeom prst="leftRightArrow">
              <a:avLst/>
            </a:prstGeom>
            <a:solidFill>
              <a:srgbClr val="6464E6"/>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lIns="72000" tIns="36000" rIns="36000" bIns="36000" rtlCol="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Semibold" panose="020B0700000000000000" pitchFamily="50" charset="-128"/>
                  <a:ea typeface="Yu Gothic UI Semibold" panose="020B0700000000000000" pitchFamily="50" charset="-128"/>
                  <a:cs typeface="Meiryo UI" panose="020B0604030504040204" pitchFamily="50" charset="-128"/>
                </a:rPr>
                <a:t>LTE/WAN</a:t>
              </a:r>
              <a:endParaRPr kumimoji="1" lang="ja-JP"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Semibold" panose="020B0700000000000000" pitchFamily="50" charset="-128"/>
                <a:ea typeface="Yu Gothic UI Semibold" panose="020B0700000000000000"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DF2B08D8-E48F-7EAB-3489-981CF0184911}"/>
                </a:ext>
              </a:extLst>
            </p:cNvPr>
            <p:cNvSpPr txBox="1"/>
            <p:nvPr/>
          </p:nvSpPr>
          <p:spPr>
            <a:xfrm>
              <a:off x="4054704" y="5069298"/>
              <a:ext cx="2016270" cy="22112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Yu Gothic UI"/>
                  <a:ea typeface="Yu Gothic UI"/>
                  <a:cs typeface="+mn-cs"/>
                </a:rPr>
                <a:t>＊別途、</a:t>
              </a:r>
              <a:r>
                <a:rPr kumimoji="1" lang="en-US" altLang="ja-JP" sz="1600" b="1" i="0" u="none" strike="noStrike" kern="1200" cap="none" spc="0" normalizeH="0" baseline="0" noProof="0" dirty="0">
                  <a:ln>
                    <a:noFill/>
                  </a:ln>
                  <a:solidFill>
                    <a:prstClr val="black"/>
                  </a:solidFill>
                  <a:effectLst/>
                  <a:uLnTx/>
                  <a:uFillTx/>
                  <a:latin typeface="Yu Gothic UI"/>
                  <a:ea typeface="Yu Gothic UI"/>
                  <a:cs typeface="+mn-cs"/>
                </a:rPr>
                <a:t>LTE/WAN</a:t>
              </a:r>
              <a:r>
                <a:rPr kumimoji="1" lang="ja-JP" altLang="en-US" sz="1600" b="1" i="0" u="none" strike="noStrike" kern="1200" cap="none" spc="0" normalizeH="0" baseline="0" noProof="0" dirty="0" err="1">
                  <a:ln>
                    <a:noFill/>
                  </a:ln>
                  <a:solidFill>
                    <a:prstClr val="black"/>
                  </a:solidFill>
                  <a:effectLst/>
                  <a:uLnTx/>
                  <a:uFillTx/>
                  <a:latin typeface="Yu Gothic UI"/>
                  <a:ea typeface="Yu Gothic UI"/>
                  <a:cs typeface="+mn-cs"/>
                </a:rPr>
                <a:t>の契</a:t>
              </a:r>
              <a:r>
                <a:rPr kumimoji="1" lang="ja-JP" altLang="en-US" sz="1600" b="1" i="0" u="none" strike="noStrike" kern="1200" cap="none" spc="0" normalizeH="0" baseline="0" noProof="0" dirty="0">
                  <a:ln>
                    <a:noFill/>
                  </a:ln>
                  <a:solidFill>
                    <a:prstClr val="black"/>
                  </a:solidFill>
                  <a:effectLst/>
                  <a:uLnTx/>
                  <a:uFillTx/>
                  <a:latin typeface="Yu Gothic UI"/>
                  <a:ea typeface="Yu Gothic UI"/>
                  <a:cs typeface="+mn-cs"/>
                </a:rPr>
                <a:t>約必要</a:t>
              </a:r>
            </a:p>
          </p:txBody>
        </p:sp>
        <p:sp>
          <p:nvSpPr>
            <p:cNvPr id="11" name="テキスト ボックス 10">
              <a:extLst>
                <a:ext uri="{FF2B5EF4-FFF2-40B4-BE49-F238E27FC236}">
                  <a16:creationId xmlns:a16="http://schemas.microsoft.com/office/drawing/2014/main" id="{34CE2254-7336-A204-7912-CF9E3D884FF2}"/>
                </a:ext>
              </a:extLst>
            </p:cNvPr>
            <p:cNvSpPr txBox="1"/>
            <p:nvPr/>
          </p:nvSpPr>
          <p:spPr>
            <a:xfrm>
              <a:off x="786489" y="3870250"/>
              <a:ext cx="1120649" cy="38193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Yu Gothic UI"/>
                  <a:ea typeface="Yu Gothic UI"/>
                  <a:cs typeface="+mn-cs"/>
                </a:rPr>
                <a:t>i-PRO</a:t>
              </a:r>
              <a:r>
                <a:rPr kumimoji="1" lang="ja-JP" altLang="en-US" sz="1600" b="1" i="0" u="none" strike="noStrike" kern="1200" cap="none" spc="0" normalizeH="0" baseline="0" noProof="0" dirty="0">
                  <a:ln>
                    <a:noFill/>
                  </a:ln>
                  <a:solidFill>
                    <a:prstClr val="black"/>
                  </a:solidFill>
                  <a:effectLst/>
                  <a:uLnTx/>
                  <a:uFillTx/>
                  <a:latin typeface="Yu Gothic UI"/>
                  <a:ea typeface="Yu Gothic UI"/>
                  <a:cs typeface="+mn-cs"/>
                </a:rPr>
                <a:t> </a:t>
              </a:r>
              <a:endParaRPr kumimoji="1" lang="en-US" altLang="ja-JP" sz="1600" b="1" i="0" u="none" strike="noStrike" kern="1200" cap="none" spc="0" normalizeH="0" baseline="0" noProof="0" dirty="0">
                <a:ln>
                  <a:noFill/>
                </a:ln>
                <a:solidFill>
                  <a:prstClr val="black"/>
                </a:solidFill>
                <a:effectLst/>
                <a:uLnTx/>
                <a:uFillTx/>
                <a:latin typeface="Yu Gothic UI"/>
                <a:ea typeface="Yu Gothic UI"/>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Yu Gothic UI"/>
                  <a:ea typeface="Yu Gothic UI"/>
                  <a:cs typeface="+mn-cs"/>
                </a:rPr>
                <a:t>屋外</a:t>
              </a:r>
              <a:r>
                <a:rPr kumimoji="1" lang="en-US" altLang="ja-JP" sz="1600" b="1" i="0" u="none" strike="noStrike" kern="1200" cap="none" spc="0" normalizeH="0" baseline="0" noProof="0" dirty="0">
                  <a:ln>
                    <a:noFill/>
                  </a:ln>
                  <a:solidFill>
                    <a:prstClr val="black"/>
                  </a:solidFill>
                  <a:effectLst/>
                  <a:uLnTx/>
                  <a:uFillTx/>
                  <a:latin typeface="Yu Gothic UI"/>
                  <a:ea typeface="Yu Gothic UI"/>
                  <a:cs typeface="+mn-cs"/>
                </a:rPr>
                <a:t>PTZ</a:t>
              </a:r>
              <a:r>
                <a:rPr kumimoji="1" lang="ja-JP" altLang="en-US" sz="1600" b="1" i="0" u="none" strike="noStrike" kern="1200" cap="none" spc="0" normalizeH="0" baseline="0" noProof="0" dirty="0">
                  <a:ln>
                    <a:noFill/>
                  </a:ln>
                  <a:solidFill>
                    <a:prstClr val="black"/>
                  </a:solidFill>
                  <a:effectLst/>
                  <a:uLnTx/>
                  <a:uFillTx/>
                  <a:latin typeface="Yu Gothic UI"/>
                  <a:ea typeface="Yu Gothic UI"/>
                  <a:cs typeface="+mn-cs"/>
                </a:rPr>
                <a:t>カメラ</a:t>
              </a:r>
            </a:p>
          </p:txBody>
        </p:sp>
        <p:sp>
          <p:nvSpPr>
            <p:cNvPr id="12" name="テキスト ボックス 11">
              <a:extLst>
                <a:ext uri="{FF2B5EF4-FFF2-40B4-BE49-F238E27FC236}">
                  <a16:creationId xmlns:a16="http://schemas.microsoft.com/office/drawing/2014/main" id="{11B94131-53CD-8D6C-5F91-608E4907CDF3}"/>
                </a:ext>
              </a:extLst>
            </p:cNvPr>
            <p:cNvSpPr txBox="1"/>
            <p:nvPr/>
          </p:nvSpPr>
          <p:spPr>
            <a:xfrm>
              <a:off x="1617679" y="5284891"/>
              <a:ext cx="1606558" cy="54274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err="1">
                  <a:ln>
                    <a:noFill/>
                  </a:ln>
                  <a:solidFill>
                    <a:srgbClr val="6464E6"/>
                  </a:solidFill>
                  <a:effectLst/>
                  <a:uLnTx/>
                  <a:uFillTx/>
                  <a:latin typeface="Yu Gothic UI"/>
                  <a:ea typeface="Yu Gothic UI"/>
                  <a:cs typeface="+mn-cs"/>
                </a:rPr>
                <a:t>i</a:t>
              </a:r>
              <a:r>
                <a:rPr kumimoji="1" lang="en-US" altLang="ja-JP" sz="1600" b="1" i="0" u="none" strike="noStrike" kern="1200" cap="none" spc="0" normalizeH="0" baseline="0" noProof="0" dirty="0">
                  <a:ln>
                    <a:noFill/>
                  </a:ln>
                  <a:solidFill>
                    <a:srgbClr val="6464E6"/>
                  </a:solidFill>
                  <a:effectLst/>
                  <a:uLnTx/>
                  <a:uFillTx/>
                  <a:latin typeface="Yu Gothic UI"/>
                  <a:ea typeface="Yu Gothic UI"/>
                  <a:cs typeface="+mn-cs"/>
                </a:rPr>
                <a:t>-PRO</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6464E6"/>
                  </a:solidFill>
                  <a:effectLst/>
                  <a:uLnTx/>
                  <a:uFillTx/>
                  <a:latin typeface="Yu Gothic UI"/>
                  <a:ea typeface="Yu Gothic UI"/>
                  <a:cs typeface="+mn-cs"/>
                </a:rPr>
                <a:t>LTE</a:t>
              </a:r>
              <a:r>
                <a:rPr kumimoji="1" lang="ja-JP" altLang="en-US" sz="1600" b="1" i="0" u="none" strike="noStrike" kern="1200" cap="none" spc="0" normalizeH="0" baseline="0" noProof="0" dirty="0">
                  <a:ln>
                    <a:noFill/>
                  </a:ln>
                  <a:solidFill>
                    <a:srgbClr val="6464E6"/>
                  </a:solidFill>
                  <a:effectLst/>
                  <a:uLnTx/>
                  <a:uFillTx/>
                  <a:latin typeface="Yu Gothic UI"/>
                  <a:ea typeface="Yu Gothic UI"/>
                  <a:cs typeface="+mn-cs"/>
                </a:rPr>
                <a:t>無線通信ユニット</a:t>
              </a:r>
              <a:br>
                <a:rPr kumimoji="1" lang="en-US" altLang="ja-JP" sz="1600" b="1" i="0" u="none" strike="noStrike" kern="1200" cap="none" spc="0" normalizeH="0" baseline="0" noProof="0" dirty="0">
                  <a:ln>
                    <a:noFill/>
                  </a:ln>
                  <a:solidFill>
                    <a:srgbClr val="6464E6"/>
                  </a:solidFill>
                  <a:effectLst/>
                  <a:uLnTx/>
                  <a:uFillTx/>
                  <a:latin typeface="Yu Gothic UI"/>
                  <a:ea typeface="Yu Gothic UI"/>
                  <a:cs typeface="+mn-cs"/>
                </a:rPr>
              </a:br>
              <a:r>
                <a:rPr kumimoji="1" lang="en-US" altLang="ja-JP" sz="1600" b="1" i="0" u="none" strike="noStrike" kern="1200" cap="none" spc="0" normalizeH="0" baseline="0" noProof="0" dirty="0">
                  <a:ln>
                    <a:noFill/>
                  </a:ln>
                  <a:solidFill>
                    <a:srgbClr val="6464E6"/>
                  </a:solidFill>
                  <a:effectLst/>
                  <a:uLnTx/>
                  <a:uFillTx/>
                  <a:latin typeface="Yu Gothic UI"/>
                  <a:ea typeface="Yu Gothic UI"/>
                  <a:cs typeface="+mn-cs"/>
                </a:rPr>
                <a:t>WV-PW510</a:t>
              </a:r>
              <a:endParaRPr kumimoji="1" lang="ja-JP" altLang="en-US" sz="1600" b="1" i="0" u="none" strike="noStrike" kern="1200" cap="none" spc="0" normalizeH="0" baseline="0" noProof="0" dirty="0">
                <a:ln>
                  <a:noFill/>
                </a:ln>
                <a:solidFill>
                  <a:srgbClr val="6464E6"/>
                </a:solidFill>
                <a:effectLst/>
                <a:uLnTx/>
                <a:uFillTx/>
                <a:latin typeface="Yu Gothic UI"/>
                <a:ea typeface="Yu Gothic UI"/>
                <a:cs typeface="+mn-cs"/>
              </a:endParaRPr>
            </a:p>
          </p:txBody>
        </p:sp>
        <p:sp>
          <p:nvSpPr>
            <p:cNvPr id="13" name="右矢印 24">
              <a:extLst>
                <a:ext uri="{FF2B5EF4-FFF2-40B4-BE49-F238E27FC236}">
                  <a16:creationId xmlns:a16="http://schemas.microsoft.com/office/drawing/2014/main" id="{CE2D2746-E37D-FFC6-218B-228E54848853}"/>
                </a:ext>
              </a:extLst>
            </p:cNvPr>
            <p:cNvSpPr/>
            <p:nvPr/>
          </p:nvSpPr>
          <p:spPr>
            <a:xfrm>
              <a:off x="2686231" y="4528004"/>
              <a:ext cx="163286" cy="395967"/>
            </a:xfrm>
            <a:prstGeom prst="rightArrow">
              <a:avLst/>
            </a:prstGeom>
            <a:solidFill>
              <a:srgbClr val="FFFFCC"/>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lIns="72000" tIns="36000" rIns="36000" bIns="36000" rtlCol="0" anchor="t"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CE0588D9-0DC4-DDD1-55BF-579B3924BC3A}"/>
                </a:ext>
              </a:extLst>
            </p:cNvPr>
            <p:cNvSpPr txBox="1"/>
            <p:nvPr/>
          </p:nvSpPr>
          <p:spPr>
            <a:xfrm>
              <a:off x="1719253" y="4538864"/>
              <a:ext cx="281178" cy="33855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Yu Gothic UI"/>
                  <a:ea typeface="Yu Gothic UI"/>
                  <a:cs typeface="+mn-cs"/>
                </a:rPr>
                <a:t>＋</a:t>
              </a:r>
            </a:p>
          </p:txBody>
        </p:sp>
        <p:pic>
          <p:nvPicPr>
            <p:cNvPr id="15" name="図 14">
              <a:extLst>
                <a:ext uri="{FF2B5EF4-FFF2-40B4-BE49-F238E27FC236}">
                  <a16:creationId xmlns:a16="http://schemas.microsoft.com/office/drawing/2014/main" id="{56F13DFD-1941-DC87-034E-02E0D41B16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5632" y="4257964"/>
              <a:ext cx="720169" cy="863124"/>
            </a:xfrm>
            <a:prstGeom prst="rect">
              <a:avLst/>
            </a:prstGeom>
            <a:effectLst>
              <a:outerShdw blurRad="50800" dist="38100" dir="2700000" algn="tl" rotWithShape="0">
                <a:prstClr val="black">
                  <a:alpha val="40000"/>
                </a:prstClr>
              </a:outerShdw>
            </a:effectLst>
          </p:spPr>
        </p:pic>
        <p:pic>
          <p:nvPicPr>
            <p:cNvPr id="16" name="図 15">
              <a:extLst>
                <a:ext uri="{FF2B5EF4-FFF2-40B4-BE49-F238E27FC236}">
                  <a16:creationId xmlns:a16="http://schemas.microsoft.com/office/drawing/2014/main" id="{DCA5567E-A187-747E-AB02-B9A1956D799D}"/>
                </a:ext>
              </a:extLst>
            </p:cNvPr>
            <p:cNvPicPr>
              <a:picLocks noChangeAspect="1"/>
            </p:cNvPicPr>
            <p:nvPr/>
          </p:nvPicPr>
          <p:blipFill>
            <a:blip r:embed="rId6"/>
            <a:stretch>
              <a:fillRect/>
            </a:stretch>
          </p:blipFill>
          <p:spPr>
            <a:xfrm>
              <a:off x="2865568" y="4206705"/>
              <a:ext cx="898573" cy="1002872"/>
            </a:xfrm>
            <a:prstGeom prst="rect">
              <a:avLst/>
            </a:prstGeom>
            <a:effectLst>
              <a:outerShdw blurRad="50800" dist="38100" dir="2700000" algn="tl" rotWithShape="0">
                <a:prstClr val="black">
                  <a:alpha val="40000"/>
                </a:prstClr>
              </a:outerShdw>
            </a:effectLst>
          </p:spPr>
        </p:pic>
        <p:pic>
          <p:nvPicPr>
            <p:cNvPr id="17" name="図 16">
              <a:extLst>
                <a:ext uri="{FF2B5EF4-FFF2-40B4-BE49-F238E27FC236}">
                  <a16:creationId xmlns:a16="http://schemas.microsoft.com/office/drawing/2014/main" id="{9AEA85BE-9D95-64E0-EACA-DB80EC5037E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2360" y="4306979"/>
              <a:ext cx="768908" cy="806723"/>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8689696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880773F-FD27-192A-B035-4BB616EE4204}"/>
              </a:ext>
            </a:extLst>
          </p:cNvPr>
          <p:cNvSpPr>
            <a:spLocks noGrp="1"/>
          </p:cNvSpPr>
          <p:nvPr>
            <p:ph type="title"/>
          </p:nvPr>
        </p:nvSpPr>
        <p:spPr/>
        <p:txBody>
          <a:bodyPr/>
          <a:lstStyle/>
          <a:p>
            <a:r>
              <a:rPr lang="en-US" altLang="ja-JP" dirty="0"/>
              <a:t>3-4. </a:t>
            </a:r>
            <a:r>
              <a:rPr lang="ja-JP" altLang="en-US" dirty="0"/>
              <a:t>調整（録画スケジュール設定）</a:t>
            </a:r>
            <a:endParaRPr kumimoji="1" lang="ja-JP" altLang="en-US" dirty="0"/>
          </a:p>
        </p:txBody>
      </p:sp>
      <p:cxnSp>
        <p:nvCxnSpPr>
          <p:cNvPr id="8" name="直線コネクタ 7">
            <a:extLst>
              <a:ext uri="{FF2B5EF4-FFF2-40B4-BE49-F238E27FC236}">
                <a16:creationId xmlns:a16="http://schemas.microsoft.com/office/drawing/2014/main" id="{55B69188-9BBA-6FFE-69FA-5FCA69BFCB32}"/>
              </a:ext>
            </a:extLst>
          </p:cNvPr>
          <p:cNvCxnSpPr>
            <a:cxnSpLocks/>
          </p:cNvCxnSpPr>
          <p:nvPr/>
        </p:nvCxnSpPr>
        <p:spPr>
          <a:xfrm>
            <a:off x="7200106" y="630572"/>
            <a:ext cx="0" cy="683827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2" name="グループ化 21">
            <a:extLst>
              <a:ext uri="{FF2B5EF4-FFF2-40B4-BE49-F238E27FC236}">
                <a16:creationId xmlns:a16="http://schemas.microsoft.com/office/drawing/2014/main" id="{7D56C081-8959-E140-30D5-324531547DA5}"/>
              </a:ext>
            </a:extLst>
          </p:cNvPr>
          <p:cNvGrpSpPr/>
          <p:nvPr/>
        </p:nvGrpSpPr>
        <p:grpSpPr>
          <a:xfrm>
            <a:off x="392780" y="727865"/>
            <a:ext cx="6161274" cy="6740985"/>
            <a:chOff x="193084" y="692281"/>
            <a:chExt cx="4547128" cy="4974965"/>
          </a:xfrm>
        </p:grpSpPr>
        <p:sp>
          <p:nvSpPr>
            <p:cNvPr id="19" name="テキスト ボックス 18">
              <a:extLst>
                <a:ext uri="{FF2B5EF4-FFF2-40B4-BE49-F238E27FC236}">
                  <a16:creationId xmlns:a16="http://schemas.microsoft.com/office/drawing/2014/main" id="{9DAC0419-5506-18E2-C91E-506710FC3C96}"/>
                </a:ext>
              </a:extLst>
            </p:cNvPr>
            <p:cNvSpPr txBox="1"/>
            <p:nvPr/>
          </p:nvSpPr>
          <p:spPr>
            <a:xfrm>
              <a:off x="193084" y="692281"/>
              <a:ext cx="4016848" cy="520581"/>
            </a:xfrm>
            <a:prstGeom prst="rect">
              <a:avLst/>
            </a:prstGeom>
            <a:noFill/>
          </p:spPr>
          <p:txBody>
            <a:bodyPr wrap="square" lIns="36000" tIns="36000" rIns="36000" bIns="36000" rtlCol="0">
              <a:spAutoFit/>
            </a:bodyPr>
            <a:lstStyle/>
            <a:p>
              <a:pPr defTabSz="457200" fontAlgn="base">
                <a:spcBef>
                  <a:spcPct val="0"/>
                </a:spcBef>
                <a:spcAft>
                  <a:spcPct val="0"/>
                </a:spcAft>
                <a:defRPr sz="1000"/>
              </a:pPr>
              <a:r>
                <a:rPr lang="ja-JP" altLang="en-US" sz="1800" b="1" dirty="0">
                  <a:solidFill>
                    <a:srgbClr val="000000"/>
                  </a:solidFill>
                  <a:latin typeface="+mn-ea"/>
                </a:rPr>
                <a:t>■</a:t>
              </a:r>
              <a:r>
                <a:rPr lang="en-US" altLang="ja-JP" sz="1800" b="1" dirty="0">
                  <a:solidFill>
                    <a:srgbClr val="000000"/>
                  </a:solidFill>
                  <a:latin typeface="+mn-ea"/>
                </a:rPr>
                <a:t>SD</a:t>
              </a:r>
              <a:r>
                <a:rPr lang="ja-JP" altLang="en-US" sz="1800" b="1" dirty="0">
                  <a:solidFill>
                    <a:srgbClr val="000000"/>
                  </a:solidFill>
                  <a:latin typeface="+mn-ea"/>
                </a:rPr>
                <a:t>メモリーカードフォーマット</a:t>
              </a:r>
              <a:endParaRPr lang="en-US" altLang="ja-JP" sz="1800" b="1" dirty="0">
                <a:solidFill>
                  <a:srgbClr val="000000"/>
                </a:solidFill>
                <a:latin typeface="+mn-ea"/>
              </a:endParaRPr>
            </a:p>
            <a:p>
              <a:pPr marL="273050" defTabSz="457200" fontAlgn="base">
                <a:lnSpc>
                  <a:spcPct val="120000"/>
                </a:lnSpc>
                <a:spcBef>
                  <a:spcPts val="600"/>
                </a:spcBef>
                <a:spcAft>
                  <a:spcPct val="0"/>
                </a:spcAft>
                <a:defRPr sz="1000"/>
              </a:pPr>
              <a:r>
                <a:rPr lang="ja-JP" altLang="en-US" sz="1600" b="1" dirty="0">
                  <a:solidFill>
                    <a:srgbClr val="000000"/>
                  </a:solidFill>
                  <a:latin typeface="+mn-ea"/>
                </a:rPr>
                <a:t>設定、「スケジュール」タブを表示します。</a:t>
              </a:r>
            </a:p>
          </p:txBody>
        </p:sp>
        <p:pic>
          <p:nvPicPr>
            <p:cNvPr id="21" name="Picture 2">
              <a:extLst>
                <a:ext uri="{FF2B5EF4-FFF2-40B4-BE49-F238E27FC236}">
                  <a16:creationId xmlns:a16="http://schemas.microsoft.com/office/drawing/2014/main" id="{326CBAD4-0FD2-64E8-0C49-BABD2C9CDC8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22620" y="1350461"/>
              <a:ext cx="4417592" cy="4316785"/>
            </a:xfrm>
            <a:prstGeom prst="rect">
              <a:avLst/>
            </a:prstGeom>
            <a:noFill/>
            <a:ln>
              <a:solidFill>
                <a:srgbClr val="7F00FF"/>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23" name="テキスト ボックス 22">
            <a:extLst>
              <a:ext uri="{FF2B5EF4-FFF2-40B4-BE49-F238E27FC236}">
                <a16:creationId xmlns:a16="http://schemas.microsoft.com/office/drawing/2014/main" id="{86E39C55-A0EB-DE43-7A3A-92AB955FC55F}"/>
              </a:ext>
            </a:extLst>
          </p:cNvPr>
          <p:cNvSpPr txBox="1"/>
          <p:nvPr/>
        </p:nvSpPr>
        <p:spPr>
          <a:xfrm>
            <a:off x="7434879" y="1125247"/>
            <a:ext cx="6323159" cy="2771904"/>
          </a:xfrm>
          <a:prstGeom prst="rect">
            <a:avLst/>
          </a:prstGeom>
          <a:noFill/>
        </p:spPr>
        <p:txBody>
          <a:bodyPr wrap="square" lIns="36000" tIns="36000" rIns="36000" bIns="36000" rtlCol="0">
            <a:spAutoFit/>
          </a:bodyPr>
          <a:lstStyle/>
          <a:p>
            <a:pPr defTabSz="457200" fontAlgn="base">
              <a:lnSpc>
                <a:spcPct val="120000"/>
              </a:lnSpc>
              <a:spcBef>
                <a:spcPct val="0"/>
              </a:spcBef>
              <a:spcAft>
                <a:spcPct val="0"/>
              </a:spcAft>
              <a:defRPr sz="1000"/>
            </a:pPr>
            <a:r>
              <a:rPr lang="ja-JP" altLang="en-US" sz="1600" b="1" dirty="0">
                <a:solidFill>
                  <a:srgbClr val="000000"/>
                </a:solidFill>
                <a:latin typeface="+mn-ea"/>
              </a:rPr>
              <a:t>③「動作モード」を「</a:t>
            </a:r>
            <a:r>
              <a:rPr lang="en-US" altLang="ja-JP" sz="1600" b="1" dirty="0">
                <a:solidFill>
                  <a:srgbClr val="000000"/>
                </a:solidFill>
                <a:latin typeface="+mn-ea"/>
              </a:rPr>
              <a:t>SD</a:t>
            </a:r>
            <a:r>
              <a:rPr lang="ja-JP" altLang="en-US" sz="1600" b="1" dirty="0">
                <a:solidFill>
                  <a:srgbClr val="000000"/>
                </a:solidFill>
                <a:latin typeface="+mn-ea"/>
              </a:rPr>
              <a:t>録画」に設定します。</a:t>
            </a:r>
            <a:endParaRPr lang="en-US" altLang="ja-JP" sz="1600" b="1" dirty="0">
              <a:solidFill>
                <a:srgbClr val="000000"/>
              </a:solidFill>
              <a:latin typeface="+mn-ea"/>
            </a:endParaRPr>
          </a:p>
          <a:p>
            <a:pPr marL="179388" defTabSz="457200" fontAlgn="base">
              <a:lnSpc>
                <a:spcPct val="120000"/>
              </a:lnSpc>
              <a:spcBef>
                <a:spcPct val="0"/>
              </a:spcBef>
              <a:spcAft>
                <a:spcPct val="0"/>
              </a:spcAft>
              <a:defRPr sz="1000"/>
            </a:pPr>
            <a:r>
              <a:rPr lang="ja-JP" altLang="en-US" sz="1600" b="1" dirty="0">
                <a:solidFill>
                  <a:srgbClr val="000000"/>
                </a:solidFill>
                <a:latin typeface="+mn-ea"/>
              </a:rPr>
              <a:t>「スケジュール」で録画したい曜日と時間を設定します。</a:t>
            </a:r>
          </a:p>
          <a:p>
            <a:pPr marL="357188" defTabSz="457200" fontAlgn="base">
              <a:lnSpc>
                <a:spcPct val="120000"/>
              </a:lnSpc>
              <a:spcBef>
                <a:spcPts val="600"/>
              </a:spcBef>
              <a:spcAft>
                <a:spcPct val="0"/>
              </a:spcAft>
              <a:defRPr sz="1000"/>
            </a:pPr>
            <a:r>
              <a:rPr lang="en-US" altLang="ja-JP" sz="1600" b="1" dirty="0">
                <a:solidFill>
                  <a:srgbClr val="000000"/>
                </a:solidFill>
                <a:latin typeface="+mn-ea"/>
              </a:rPr>
              <a:t>※</a:t>
            </a:r>
            <a:r>
              <a:rPr lang="ja-JP" altLang="en-US" sz="1600" b="1" dirty="0">
                <a:solidFill>
                  <a:srgbClr val="000000"/>
                </a:solidFill>
                <a:latin typeface="+mn-ea"/>
              </a:rPr>
              <a:t>左記は毎日</a:t>
            </a:r>
            <a:r>
              <a:rPr lang="en-US" altLang="ja-JP" sz="1600" b="1" dirty="0">
                <a:solidFill>
                  <a:srgbClr val="000000"/>
                </a:solidFill>
                <a:latin typeface="+mn-ea"/>
              </a:rPr>
              <a:t>24h</a:t>
            </a:r>
            <a:r>
              <a:rPr lang="ja-JP" altLang="en-US" sz="1600" b="1" dirty="0">
                <a:solidFill>
                  <a:srgbClr val="000000"/>
                </a:solidFill>
                <a:latin typeface="+mn-ea"/>
              </a:rPr>
              <a:t>録画の設定です。</a:t>
            </a:r>
            <a:endParaRPr lang="en-US" altLang="ja-JP" sz="1600" b="1" dirty="0">
              <a:solidFill>
                <a:srgbClr val="000000"/>
              </a:solidFill>
              <a:latin typeface="+mn-ea"/>
            </a:endParaRPr>
          </a:p>
          <a:p>
            <a:pPr marL="273050" defTabSz="457200" fontAlgn="base">
              <a:lnSpc>
                <a:spcPct val="120000"/>
              </a:lnSpc>
              <a:spcBef>
                <a:spcPts val="1200"/>
              </a:spcBef>
              <a:spcAft>
                <a:spcPct val="0"/>
              </a:spcAft>
              <a:defRPr sz="1000"/>
            </a:pPr>
            <a:r>
              <a:rPr lang="en-US" altLang="ja-JP" sz="1600" b="1" dirty="0">
                <a:solidFill>
                  <a:srgbClr val="000000"/>
                </a:solidFill>
                <a:latin typeface="+mn-ea"/>
              </a:rPr>
              <a:t>[</a:t>
            </a:r>
            <a:r>
              <a:rPr lang="ja-JP" altLang="en-US" sz="1600" b="1" dirty="0">
                <a:solidFill>
                  <a:srgbClr val="000000"/>
                </a:solidFill>
                <a:latin typeface="+mn-ea"/>
              </a:rPr>
              <a:t>設定</a:t>
            </a:r>
            <a:r>
              <a:rPr lang="en-US" altLang="ja-JP" sz="1600" b="1" dirty="0">
                <a:solidFill>
                  <a:srgbClr val="000000"/>
                </a:solidFill>
                <a:latin typeface="+mn-ea"/>
              </a:rPr>
              <a:t>]</a:t>
            </a:r>
            <a:r>
              <a:rPr lang="ja-JP" altLang="en-US" sz="1600" b="1" dirty="0">
                <a:solidFill>
                  <a:srgbClr val="000000"/>
                </a:solidFill>
                <a:latin typeface="+mn-ea"/>
              </a:rPr>
              <a:t>押下で保存します。</a:t>
            </a:r>
            <a:endParaRPr lang="en-US" altLang="ja-JP" sz="1600" b="1" dirty="0">
              <a:solidFill>
                <a:srgbClr val="000000"/>
              </a:solidFill>
              <a:latin typeface="+mn-ea"/>
            </a:endParaRPr>
          </a:p>
          <a:p>
            <a:pPr defTabSz="457200" fontAlgn="base">
              <a:lnSpc>
                <a:spcPct val="120000"/>
              </a:lnSpc>
              <a:spcBef>
                <a:spcPts val="1200"/>
              </a:spcBef>
              <a:spcAft>
                <a:spcPct val="0"/>
              </a:spcAft>
              <a:defRPr sz="1000"/>
            </a:pPr>
            <a:r>
              <a:rPr lang="en-US" altLang="ja-JP" sz="1600" b="1" dirty="0">
                <a:solidFill>
                  <a:srgbClr val="000000"/>
                </a:solidFill>
                <a:latin typeface="+mn-ea"/>
              </a:rPr>
              <a:t>【</a:t>
            </a:r>
            <a:r>
              <a:rPr lang="ja-JP" altLang="en-US" sz="1600" b="1" dirty="0">
                <a:solidFill>
                  <a:srgbClr val="000000"/>
                </a:solidFill>
                <a:latin typeface="+mn-ea"/>
              </a:rPr>
              <a:t>重要</a:t>
            </a:r>
            <a:r>
              <a:rPr lang="en-US" altLang="ja-JP" sz="1600" b="1" dirty="0">
                <a:solidFill>
                  <a:srgbClr val="000000"/>
                </a:solidFill>
                <a:latin typeface="+mn-ea"/>
              </a:rPr>
              <a:t>】</a:t>
            </a:r>
          </a:p>
          <a:p>
            <a:pPr marL="179388" defTabSz="457200" fontAlgn="base">
              <a:lnSpc>
                <a:spcPct val="120000"/>
              </a:lnSpc>
              <a:spcBef>
                <a:spcPct val="0"/>
              </a:spcBef>
              <a:spcAft>
                <a:spcPct val="0"/>
              </a:spcAft>
              <a:defRPr sz="1000"/>
            </a:pPr>
            <a:r>
              <a:rPr lang="ja-JP" altLang="en-US" sz="1600" b="1" dirty="0">
                <a:solidFill>
                  <a:srgbClr val="000000"/>
                </a:solidFill>
                <a:latin typeface="+mn-ea"/>
              </a:rPr>
              <a:t>スケジュール録画は</a:t>
            </a:r>
            <a:r>
              <a:rPr lang="en-US" altLang="ja-JP" sz="1600" b="1" dirty="0">
                <a:solidFill>
                  <a:srgbClr val="000000"/>
                </a:solidFill>
                <a:latin typeface="+mn-ea"/>
              </a:rPr>
              <a:t>10</a:t>
            </a:r>
            <a:r>
              <a:rPr lang="ja-JP" altLang="en-US" sz="1600" b="1" dirty="0">
                <a:solidFill>
                  <a:srgbClr val="000000"/>
                </a:solidFill>
                <a:latin typeface="+mn-ea"/>
              </a:rPr>
              <a:t>分毎ファイルなので確認は、</a:t>
            </a:r>
            <a:r>
              <a:rPr lang="en-US" altLang="ja-JP" sz="1600" b="1" dirty="0">
                <a:solidFill>
                  <a:srgbClr val="000000"/>
                </a:solidFill>
                <a:latin typeface="+mn-ea"/>
              </a:rPr>
              <a:t>10</a:t>
            </a:r>
            <a:r>
              <a:rPr lang="ja-JP" altLang="en-US" sz="1600" b="1" dirty="0">
                <a:solidFill>
                  <a:srgbClr val="000000"/>
                </a:solidFill>
                <a:latin typeface="+mn-ea"/>
              </a:rPr>
              <a:t>分後に</a:t>
            </a:r>
            <a:endParaRPr lang="en-US" altLang="ja-JP" sz="1600" b="1" dirty="0">
              <a:solidFill>
                <a:srgbClr val="000000"/>
              </a:solidFill>
              <a:latin typeface="+mn-ea"/>
            </a:endParaRPr>
          </a:p>
          <a:p>
            <a:pPr marL="179388" defTabSz="457200" fontAlgn="base">
              <a:lnSpc>
                <a:spcPct val="120000"/>
              </a:lnSpc>
              <a:spcBef>
                <a:spcPct val="0"/>
              </a:spcBef>
              <a:spcAft>
                <a:spcPct val="0"/>
              </a:spcAft>
              <a:defRPr sz="1000"/>
            </a:pPr>
            <a:r>
              <a:rPr lang="ja-JP" altLang="en-US" sz="1600" b="1" dirty="0">
                <a:solidFill>
                  <a:srgbClr val="000000"/>
                </a:solidFill>
                <a:latin typeface="+mn-ea"/>
              </a:rPr>
              <a:t>実施します（後述）</a:t>
            </a:r>
            <a:endParaRPr lang="en-US" altLang="ja-JP" sz="1600" b="1" dirty="0">
              <a:solidFill>
                <a:srgbClr val="000000"/>
              </a:solidFill>
              <a:latin typeface="+mn-ea"/>
            </a:endParaRPr>
          </a:p>
          <a:p>
            <a:pPr defTabSz="457200" fontAlgn="base">
              <a:spcBef>
                <a:spcPct val="0"/>
              </a:spcBef>
              <a:spcAft>
                <a:spcPct val="0"/>
              </a:spcAft>
              <a:defRPr sz="1000"/>
            </a:pPr>
            <a:r>
              <a:rPr lang="ja-JP" altLang="en-US" sz="1600" b="1" dirty="0">
                <a:solidFill>
                  <a:srgbClr val="000000"/>
                </a:solidFill>
                <a:latin typeface="+mn-ea"/>
              </a:rPr>
              <a:t>　　　</a:t>
            </a:r>
            <a:endParaRPr lang="en-US" altLang="ja-JP" sz="1600" b="1" dirty="0">
              <a:solidFill>
                <a:srgbClr val="000000"/>
              </a:solidFill>
              <a:latin typeface="+mn-ea"/>
            </a:endParaRPr>
          </a:p>
        </p:txBody>
      </p:sp>
    </p:spTree>
    <p:extLst>
      <p:ext uri="{BB962C8B-B14F-4D97-AF65-F5344CB8AC3E}">
        <p14:creationId xmlns:p14="http://schemas.microsoft.com/office/powerpoint/2010/main" val="41802019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880773F-FD27-192A-B035-4BB616EE4204}"/>
              </a:ext>
            </a:extLst>
          </p:cNvPr>
          <p:cNvSpPr>
            <a:spLocks noGrp="1"/>
          </p:cNvSpPr>
          <p:nvPr>
            <p:ph type="title"/>
          </p:nvPr>
        </p:nvSpPr>
        <p:spPr/>
        <p:txBody>
          <a:bodyPr/>
          <a:lstStyle/>
          <a:p>
            <a:r>
              <a:rPr lang="en-US" altLang="ja-JP" dirty="0"/>
              <a:t>3-4. </a:t>
            </a:r>
            <a:r>
              <a:rPr lang="ja-JP" altLang="en-US" dirty="0"/>
              <a:t>調整（録画再生確認）</a:t>
            </a:r>
            <a:endParaRPr kumimoji="1" lang="ja-JP" altLang="en-US" dirty="0"/>
          </a:p>
        </p:txBody>
      </p:sp>
      <p:cxnSp>
        <p:nvCxnSpPr>
          <p:cNvPr id="8" name="直線コネクタ 7">
            <a:extLst>
              <a:ext uri="{FF2B5EF4-FFF2-40B4-BE49-F238E27FC236}">
                <a16:creationId xmlns:a16="http://schemas.microsoft.com/office/drawing/2014/main" id="{55B69188-9BBA-6FFE-69FA-5FCA69BFCB32}"/>
              </a:ext>
            </a:extLst>
          </p:cNvPr>
          <p:cNvCxnSpPr>
            <a:cxnSpLocks/>
          </p:cNvCxnSpPr>
          <p:nvPr/>
        </p:nvCxnSpPr>
        <p:spPr>
          <a:xfrm>
            <a:off x="7200106" y="630572"/>
            <a:ext cx="0" cy="683827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251C3F3F-6B84-F74D-9D99-25FBFB2A8555}"/>
              </a:ext>
            </a:extLst>
          </p:cNvPr>
          <p:cNvSpPr txBox="1"/>
          <p:nvPr/>
        </p:nvSpPr>
        <p:spPr>
          <a:xfrm>
            <a:off x="193086" y="692280"/>
            <a:ext cx="6375882" cy="1056242"/>
          </a:xfrm>
          <a:prstGeom prst="rect">
            <a:avLst/>
          </a:prstGeom>
          <a:noFill/>
        </p:spPr>
        <p:txBody>
          <a:bodyPr wrap="square" lIns="36000" tIns="36000" rIns="36000" bIns="36000" rtlCol="0">
            <a:spAutoFit/>
          </a:bodyPr>
          <a:lstStyle/>
          <a:p>
            <a:pPr defTabSz="457200" fontAlgn="base">
              <a:lnSpc>
                <a:spcPct val="120000"/>
              </a:lnSpc>
              <a:spcBef>
                <a:spcPct val="0"/>
              </a:spcBef>
              <a:spcAft>
                <a:spcPct val="0"/>
              </a:spcAft>
              <a:defRPr sz="1000"/>
            </a:pPr>
            <a:r>
              <a:rPr lang="ja-JP" altLang="en-US" sz="1800" b="1" dirty="0">
                <a:solidFill>
                  <a:srgbClr val="000000"/>
                </a:solidFill>
                <a:latin typeface="+mn-ea"/>
              </a:rPr>
              <a:t>■カメラ単体で録画されているか確認します</a:t>
            </a:r>
            <a:endParaRPr lang="en-US" altLang="ja-JP" sz="1800" b="1" dirty="0">
              <a:solidFill>
                <a:srgbClr val="000000"/>
              </a:solidFill>
              <a:latin typeface="+mn-ea"/>
            </a:endParaRPr>
          </a:p>
          <a:p>
            <a:pPr marL="452438" indent="-452438" defTabSz="457200" fontAlgn="base">
              <a:lnSpc>
                <a:spcPct val="120000"/>
              </a:lnSpc>
              <a:spcBef>
                <a:spcPts val="600"/>
              </a:spcBef>
              <a:spcAft>
                <a:spcPct val="0"/>
              </a:spcAft>
              <a:defRPr sz="1000"/>
            </a:pPr>
            <a:r>
              <a:rPr lang="ja-JP" altLang="en-US" sz="1600" b="1" dirty="0">
                <a:solidFill>
                  <a:srgbClr val="000000"/>
                </a:solidFill>
                <a:latin typeface="+mn-ea"/>
              </a:rPr>
              <a:t>　</a:t>
            </a:r>
            <a:r>
              <a:rPr lang="en-US" altLang="ja-JP" sz="1600" b="1" dirty="0">
                <a:solidFill>
                  <a:srgbClr val="FF0000"/>
                </a:solidFill>
                <a:latin typeface="+mn-ea"/>
              </a:rPr>
              <a:t>※</a:t>
            </a:r>
            <a:r>
              <a:rPr lang="ja-JP" altLang="en-US" sz="1600" b="1" dirty="0">
                <a:solidFill>
                  <a:srgbClr val="FF0000"/>
                </a:solidFill>
                <a:latin typeface="+mn-ea"/>
              </a:rPr>
              <a:t>録画ランプはつきますが、リストには録画開始後</a:t>
            </a:r>
            <a:r>
              <a:rPr lang="en-US" altLang="ja-JP" sz="1600" b="1" dirty="0">
                <a:solidFill>
                  <a:srgbClr val="FF0000"/>
                </a:solidFill>
                <a:latin typeface="+mn-ea"/>
              </a:rPr>
              <a:t>10</a:t>
            </a:r>
            <a:r>
              <a:rPr lang="ja-JP" altLang="en-US" sz="1600" b="1" dirty="0">
                <a:solidFill>
                  <a:srgbClr val="FF0000"/>
                </a:solidFill>
                <a:latin typeface="+mn-ea"/>
              </a:rPr>
              <a:t>分しないとデータが作成されませんのでご注意ください</a:t>
            </a:r>
            <a:endParaRPr lang="en-US" altLang="ja-JP" sz="1600" b="1" dirty="0">
              <a:solidFill>
                <a:srgbClr val="FF0000"/>
              </a:solidFill>
              <a:latin typeface="+mn-ea"/>
            </a:endParaRPr>
          </a:p>
        </p:txBody>
      </p:sp>
      <p:grpSp>
        <p:nvGrpSpPr>
          <p:cNvPr id="18" name="グループ化 17">
            <a:extLst>
              <a:ext uri="{FF2B5EF4-FFF2-40B4-BE49-F238E27FC236}">
                <a16:creationId xmlns:a16="http://schemas.microsoft.com/office/drawing/2014/main" id="{ECF6F4EB-6C6B-A880-6064-DA7FC2EA60D8}"/>
              </a:ext>
            </a:extLst>
          </p:cNvPr>
          <p:cNvGrpSpPr/>
          <p:nvPr/>
        </p:nvGrpSpPr>
        <p:grpSpPr>
          <a:xfrm>
            <a:off x="724873" y="1846365"/>
            <a:ext cx="5735446" cy="5622486"/>
            <a:chOff x="304459" y="1759855"/>
            <a:chExt cx="5735446" cy="5622486"/>
          </a:xfrm>
        </p:grpSpPr>
        <p:pic>
          <p:nvPicPr>
            <p:cNvPr id="4" name="図 3">
              <a:extLst>
                <a:ext uri="{FF2B5EF4-FFF2-40B4-BE49-F238E27FC236}">
                  <a16:creationId xmlns:a16="http://schemas.microsoft.com/office/drawing/2014/main" id="{F0987849-29BD-698F-C054-6A8B7A0E3235}"/>
                </a:ext>
              </a:extLst>
            </p:cNvPr>
            <p:cNvPicPr>
              <a:picLocks noChangeAspect="1"/>
            </p:cNvPicPr>
            <p:nvPr/>
          </p:nvPicPr>
          <p:blipFill rotWithShape="1">
            <a:blip r:embed="rId2"/>
            <a:srcRect r="52851" b="85962"/>
            <a:stretch/>
          </p:blipFill>
          <p:spPr>
            <a:xfrm>
              <a:off x="456689" y="1799275"/>
              <a:ext cx="3868881" cy="653932"/>
            </a:xfrm>
            <a:prstGeom prst="rect">
              <a:avLst/>
            </a:prstGeom>
            <a:ln>
              <a:solidFill>
                <a:srgbClr val="7F00FF"/>
              </a:solidFill>
            </a:ln>
          </p:spPr>
        </p:pic>
        <p:sp>
          <p:nvSpPr>
            <p:cNvPr id="5" name="正方形/長方形 4">
              <a:extLst>
                <a:ext uri="{FF2B5EF4-FFF2-40B4-BE49-F238E27FC236}">
                  <a16:creationId xmlns:a16="http://schemas.microsoft.com/office/drawing/2014/main" id="{73CA6C31-E84D-2AE1-0A2B-67FF13234232}"/>
                </a:ext>
              </a:extLst>
            </p:cNvPr>
            <p:cNvSpPr/>
            <p:nvPr/>
          </p:nvSpPr>
          <p:spPr>
            <a:xfrm>
              <a:off x="389652" y="1759855"/>
              <a:ext cx="945218" cy="554042"/>
            </a:xfrm>
            <a:prstGeom prst="rect">
              <a:avLst/>
            </a:prstGeom>
            <a:noFill/>
            <a:ln w="28575">
              <a:solidFill>
                <a:srgbClr val="7F00FF"/>
              </a:solid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7DE74C21-2CF7-6169-22F2-AC6A7E656359}"/>
                </a:ext>
              </a:extLst>
            </p:cNvPr>
            <p:cNvPicPr>
              <a:picLocks noChangeAspect="1"/>
            </p:cNvPicPr>
            <p:nvPr/>
          </p:nvPicPr>
          <p:blipFill rotWithShape="1">
            <a:blip r:embed="rId3"/>
            <a:srcRect l="10046"/>
            <a:stretch/>
          </p:blipFill>
          <p:spPr>
            <a:xfrm>
              <a:off x="304459" y="3818520"/>
              <a:ext cx="5701928" cy="3563821"/>
            </a:xfrm>
            <a:prstGeom prst="rect">
              <a:avLst/>
            </a:prstGeom>
            <a:ln>
              <a:solidFill>
                <a:srgbClr val="7F00FF"/>
              </a:solidFill>
            </a:ln>
          </p:spPr>
        </p:pic>
        <p:sp>
          <p:nvSpPr>
            <p:cNvPr id="7" name="正方形/長方形 6">
              <a:extLst>
                <a:ext uri="{FF2B5EF4-FFF2-40B4-BE49-F238E27FC236}">
                  <a16:creationId xmlns:a16="http://schemas.microsoft.com/office/drawing/2014/main" id="{B58D3686-9DD3-6B14-830B-87CF5CAA405E}"/>
                </a:ext>
              </a:extLst>
            </p:cNvPr>
            <p:cNvSpPr/>
            <p:nvPr/>
          </p:nvSpPr>
          <p:spPr>
            <a:xfrm>
              <a:off x="4932668" y="3715756"/>
              <a:ext cx="727914" cy="569814"/>
            </a:xfrm>
            <a:prstGeom prst="rect">
              <a:avLst/>
            </a:prstGeom>
            <a:noFill/>
            <a:ln w="28575">
              <a:solidFill>
                <a:srgbClr val="7F00FF"/>
              </a:solid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E60F7216-30AC-BD6C-BBF9-E010162AC51B}"/>
                </a:ext>
              </a:extLst>
            </p:cNvPr>
            <p:cNvSpPr/>
            <p:nvPr/>
          </p:nvSpPr>
          <p:spPr>
            <a:xfrm>
              <a:off x="2513174" y="6341348"/>
              <a:ext cx="997881" cy="605564"/>
            </a:xfrm>
            <a:prstGeom prst="rect">
              <a:avLst/>
            </a:prstGeom>
            <a:noFill/>
            <a:ln w="28575">
              <a:solidFill>
                <a:srgbClr val="7F00FF"/>
              </a:solid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コネクタ: カギ線 9">
              <a:extLst>
                <a:ext uri="{FF2B5EF4-FFF2-40B4-BE49-F238E27FC236}">
                  <a16:creationId xmlns:a16="http://schemas.microsoft.com/office/drawing/2014/main" id="{28678A7B-2DD3-412E-A1E4-F3CE089EFCF6}"/>
                </a:ext>
              </a:extLst>
            </p:cNvPr>
            <p:cNvCxnSpPr>
              <a:cxnSpLocks/>
              <a:stCxn id="7" idx="2"/>
            </p:cNvCxnSpPr>
            <p:nvPr/>
          </p:nvCxnSpPr>
          <p:spPr>
            <a:xfrm rot="5400000">
              <a:off x="4149743" y="4328427"/>
              <a:ext cx="1189739" cy="1104028"/>
            </a:xfrm>
            <a:prstGeom prst="bentConnector3">
              <a:avLst>
                <a:gd name="adj1" fmla="val 50000"/>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コネクタ: カギ線 10">
              <a:extLst>
                <a:ext uri="{FF2B5EF4-FFF2-40B4-BE49-F238E27FC236}">
                  <a16:creationId xmlns:a16="http://schemas.microsoft.com/office/drawing/2014/main" id="{1775034B-124A-0859-75AE-72D6C9A4C4E7}"/>
                </a:ext>
              </a:extLst>
            </p:cNvPr>
            <p:cNvCxnSpPr>
              <a:cxnSpLocks/>
              <a:endCxn id="9" idx="3"/>
            </p:cNvCxnSpPr>
            <p:nvPr/>
          </p:nvCxnSpPr>
          <p:spPr>
            <a:xfrm rot="5400000">
              <a:off x="3536680" y="6055248"/>
              <a:ext cx="563257" cy="614505"/>
            </a:xfrm>
            <a:prstGeom prst="bentConnector2">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2" name="図 11">
              <a:extLst>
                <a:ext uri="{FF2B5EF4-FFF2-40B4-BE49-F238E27FC236}">
                  <a16:creationId xmlns:a16="http://schemas.microsoft.com/office/drawing/2014/main" id="{C2782D1F-D6D4-C1DC-BF96-E3D47BA69E70}"/>
                </a:ext>
              </a:extLst>
            </p:cNvPr>
            <p:cNvPicPr>
              <a:picLocks noChangeAspect="1"/>
            </p:cNvPicPr>
            <p:nvPr/>
          </p:nvPicPr>
          <p:blipFill>
            <a:blip r:embed="rId4"/>
            <a:stretch>
              <a:fillRect/>
            </a:stretch>
          </p:blipFill>
          <p:spPr>
            <a:xfrm rot="10800000">
              <a:off x="1144895" y="4275221"/>
              <a:ext cx="2299116" cy="1297429"/>
            </a:xfrm>
            <a:prstGeom prst="rect">
              <a:avLst/>
            </a:prstGeom>
          </p:spPr>
        </p:pic>
        <p:sp>
          <p:nvSpPr>
            <p:cNvPr id="13" name="正方形/長方形 12">
              <a:extLst>
                <a:ext uri="{FF2B5EF4-FFF2-40B4-BE49-F238E27FC236}">
                  <a16:creationId xmlns:a16="http://schemas.microsoft.com/office/drawing/2014/main" id="{A94661FC-7EF8-80D8-B8BE-49D15909AD1F}"/>
                </a:ext>
              </a:extLst>
            </p:cNvPr>
            <p:cNvSpPr/>
            <p:nvPr/>
          </p:nvSpPr>
          <p:spPr>
            <a:xfrm>
              <a:off x="1921619" y="5475310"/>
              <a:ext cx="4118286" cy="605564"/>
            </a:xfrm>
            <a:prstGeom prst="rect">
              <a:avLst/>
            </a:prstGeom>
            <a:noFill/>
            <a:ln w="28575">
              <a:solidFill>
                <a:srgbClr val="7F00FF"/>
              </a:solid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コネクタ: カギ線 13">
              <a:extLst>
                <a:ext uri="{FF2B5EF4-FFF2-40B4-BE49-F238E27FC236}">
                  <a16:creationId xmlns:a16="http://schemas.microsoft.com/office/drawing/2014/main" id="{D508B809-3588-C8AD-2AAD-211C604835E9}"/>
                </a:ext>
              </a:extLst>
            </p:cNvPr>
            <p:cNvCxnSpPr>
              <a:cxnSpLocks/>
              <a:stCxn id="5" idx="2"/>
              <a:endCxn id="15" idx="0"/>
            </p:cNvCxnSpPr>
            <p:nvPr/>
          </p:nvCxnSpPr>
          <p:spPr>
            <a:xfrm rot="16200000" flipH="1">
              <a:off x="1434188" y="1741970"/>
              <a:ext cx="574739" cy="1718592"/>
            </a:xfrm>
            <a:prstGeom prst="bentConnector3">
              <a:avLst>
                <a:gd name="adj1" fmla="val 73328"/>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5" name="図 14">
              <a:extLst>
                <a:ext uri="{FF2B5EF4-FFF2-40B4-BE49-F238E27FC236}">
                  <a16:creationId xmlns:a16="http://schemas.microsoft.com/office/drawing/2014/main" id="{8694E12C-8C82-2DB7-2CCD-FC1E2A1AA7F2}"/>
                </a:ext>
              </a:extLst>
            </p:cNvPr>
            <p:cNvPicPr>
              <a:picLocks noChangeAspect="1"/>
            </p:cNvPicPr>
            <p:nvPr/>
          </p:nvPicPr>
          <p:blipFill>
            <a:blip r:embed="rId5"/>
            <a:stretch>
              <a:fillRect/>
            </a:stretch>
          </p:blipFill>
          <p:spPr>
            <a:xfrm>
              <a:off x="2271343" y="2888636"/>
              <a:ext cx="619020" cy="605564"/>
            </a:xfrm>
            <a:prstGeom prst="rect">
              <a:avLst/>
            </a:prstGeom>
            <a:ln>
              <a:solidFill>
                <a:srgbClr val="7F00FF"/>
              </a:solidFill>
            </a:ln>
          </p:spPr>
        </p:pic>
        <p:cxnSp>
          <p:nvCxnSpPr>
            <p:cNvPr id="16" name="コネクタ: カギ線 15">
              <a:extLst>
                <a:ext uri="{FF2B5EF4-FFF2-40B4-BE49-F238E27FC236}">
                  <a16:creationId xmlns:a16="http://schemas.microsoft.com/office/drawing/2014/main" id="{21B74EB3-4ACC-2790-1C76-98BD98B834FF}"/>
                </a:ext>
              </a:extLst>
            </p:cNvPr>
            <p:cNvCxnSpPr>
              <a:cxnSpLocks/>
              <a:stCxn id="15" idx="3"/>
              <a:endCxn id="7" idx="0"/>
            </p:cNvCxnSpPr>
            <p:nvPr/>
          </p:nvCxnSpPr>
          <p:spPr>
            <a:xfrm>
              <a:off x="2890363" y="3191418"/>
              <a:ext cx="2406263" cy="524338"/>
            </a:xfrm>
            <a:prstGeom prst="bentConnector2">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テキスト ボックス 19">
            <a:extLst>
              <a:ext uri="{FF2B5EF4-FFF2-40B4-BE49-F238E27FC236}">
                <a16:creationId xmlns:a16="http://schemas.microsoft.com/office/drawing/2014/main" id="{0AF78DCB-A32E-870B-F663-67A18EC9880A}"/>
              </a:ext>
            </a:extLst>
          </p:cNvPr>
          <p:cNvSpPr txBox="1"/>
          <p:nvPr/>
        </p:nvSpPr>
        <p:spPr>
          <a:xfrm>
            <a:off x="7438773" y="691960"/>
            <a:ext cx="6039048" cy="349702"/>
          </a:xfrm>
          <a:prstGeom prst="rect">
            <a:avLst/>
          </a:prstGeom>
          <a:noFill/>
        </p:spPr>
        <p:txBody>
          <a:bodyPr wrap="square" lIns="36000" tIns="36000" rIns="36000" bIns="36000" rtlCol="0">
            <a:spAutoFit/>
          </a:bodyPr>
          <a:lstStyle/>
          <a:p>
            <a:pPr defTabSz="457200" fontAlgn="base">
              <a:spcBef>
                <a:spcPct val="0"/>
              </a:spcBef>
              <a:spcAft>
                <a:spcPct val="0"/>
              </a:spcAft>
              <a:defRPr sz="1000"/>
            </a:pPr>
            <a:r>
              <a:rPr lang="ja-JP" altLang="en-US" sz="1800" b="1" dirty="0">
                <a:solidFill>
                  <a:srgbClr val="000000"/>
                </a:solidFill>
                <a:latin typeface="+mn-ea"/>
              </a:rPr>
              <a:t>■リスト選択し再生ボタンを押下します</a:t>
            </a:r>
            <a:endParaRPr lang="en-US" altLang="ja-JP" sz="1800" b="1" dirty="0">
              <a:solidFill>
                <a:srgbClr val="000000"/>
              </a:solidFill>
              <a:latin typeface="+mn-ea"/>
            </a:endParaRPr>
          </a:p>
        </p:txBody>
      </p:sp>
      <p:sp>
        <p:nvSpPr>
          <p:cNvPr id="24" name="テキスト ボックス 23">
            <a:extLst>
              <a:ext uri="{FF2B5EF4-FFF2-40B4-BE49-F238E27FC236}">
                <a16:creationId xmlns:a16="http://schemas.microsoft.com/office/drawing/2014/main" id="{190F885F-A3A6-65A3-B87C-CC955A5FA79F}"/>
              </a:ext>
            </a:extLst>
          </p:cNvPr>
          <p:cNvSpPr txBox="1"/>
          <p:nvPr/>
        </p:nvSpPr>
        <p:spPr>
          <a:xfrm>
            <a:off x="9650833" y="6919389"/>
            <a:ext cx="4312249" cy="349702"/>
          </a:xfrm>
          <a:prstGeom prst="rect">
            <a:avLst/>
          </a:prstGeom>
          <a:noFill/>
        </p:spPr>
        <p:txBody>
          <a:bodyPr wrap="square" lIns="36000" tIns="36000" rIns="36000" bIns="36000" rtlCol="0">
            <a:spAutoFit/>
          </a:bodyPr>
          <a:lstStyle/>
          <a:p>
            <a:pPr defTabSz="457200" fontAlgn="base">
              <a:spcBef>
                <a:spcPct val="0"/>
              </a:spcBef>
              <a:spcAft>
                <a:spcPct val="0"/>
              </a:spcAft>
              <a:defRPr sz="1000"/>
            </a:pPr>
            <a:r>
              <a:rPr lang="ja-JP" altLang="en-US" sz="1800" b="1" dirty="0">
                <a:solidFill>
                  <a:srgbClr val="000000"/>
                </a:solidFill>
                <a:latin typeface="+mn-ea"/>
              </a:rPr>
              <a:t>再生確認完了でキッティングは終了です</a:t>
            </a:r>
            <a:endParaRPr lang="en-US" altLang="ja-JP" sz="1800" b="1" dirty="0">
              <a:solidFill>
                <a:srgbClr val="000000"/>
              </a:solidFill>
              <a:latin typeface="+mn-ea"/>
            </a:endParaRPr>
          </a:p>
        </p:txBody>
      </p:sp>
      <p:grpSp>
        <p:nvGrpSpPr>
          <p:cNvPr id="36" name="グループ化 35">
            <a:extLst>
              <a:ext uri="{FF2B5EF4-FFF2-40B4-BE49-F238E27FC236}">
                <a16:creationId xmlns:a16="http://schemas.microsoft.com/office/drawing/2014/main" id="{834D2AD8-9F6B-8BF0-522E-02D1AB7F5A22}"/>
              </a:ext>
            </a:extLst>
          </p:cNvPr>
          <p:cNvGrpSpPr/>
          <p:nvPr/>
        </p:nvGrpSpPr>
        <p:grpSpPr>
          <a:xfrm>
            <a:off x="7629477" y="1501326"/>
            <a:ext cx="6264912" cy="4804881"/>
            <a:chOff x="7753754" y="1279277"/>
            <a:chExt cx="5839380" cy="4478519"/>
          </a:xfrm>
        </p:grpSpPr>
        <p:pic>
          <p:nvPicPr>
            <p:cNvPr id="25" name="図 24">
              <a:extLst>
                <a:ext uri="{FF2B5EF4-FFF2-40B4-BE49-F238E27FC236}">
                  <a16:creationId xmlns:a16="http://schemas.microsoft.com/office/drawing/2014/main" id="{EEA95F9D-C9F6-D085-779F-B7FB65613061}"/>
                </a:ext>
              </a:extLst>
            </p:cNvPr>
            <p:cNvPicPr>
              <a:picLocks noChangeAspect="1"/>
            </p:cNvPicPr>
            <p:nvPr/>
          </p:nvPicPr>
          <p:blipFill>
            <a:blip r:embed="rId6"/>
            <a:stretch>
              <a:fillRect/>
            </a:stretch>
          </p:blipFill>
          <p:spPr>
            <a:xfrm>
              <a:off x="10251119" y="1279277"/>
              <a:ext cx="2289881" cy="1972872"/>
            </a:xfrm>
            <a:prstGeom prst="rect">
              <a:avLst/>
            </a:prstGeom>
            <a:solidFill>
              <a:schemeClr val="accent2"/>
            </a:solidFill>
            <a:ln>
              <a:solidFill>
                <a:srgbClr val="7F00FF"/>
              </a:solidFill>
            </a:ln>
            <a:effectLst>
              <a:outerShdw blurRad="50800" dist="38100" dir="2700000" algn="tl" rotWithShape="0">
                <a:prstClr val="black">
                  <a:alpha val="40000"/>
                </a:prstClr>
              </a:outerShdw>
            </a:effectLst>
          </p:spPr>
        </p:pic>
        <p:pic>
          <p:nvPicPr>
            <p:cNvPr id="26" name="図 25">
              <a:extLst>
                <a:ext uri="{FF2B5EF4-FFF2-40B4-BE49-F238E27FC236}">
                  <a16:creationId xmlns:a16="http://schemas.microsoft.com/office/drawing/2014/main" id="{C6DA8CF5-8C55-8D72-2560-E62E5E9FFF0A}"/>
                </a:ext>
              </a:extLst>
            </p:cNvPr>
            <p:cNvPicPr>
              <a:picLocks noChangeAspect="1"/>
            </p:cNvPicPr>
            <p:nvPr/>
          </p:nvPicPr>
          <p:blipFill>
            <a:blip r:embed="rId7"/>
            <a:stretch>
              <a:fillRect/>
            </a:stretch>
          </p:blipFill>
          <p:spPr>
            <a:xfrm>
              <a:off x="7753754" y="1279277"/>
              <a:ext cx="2251761" cy="4276686"/>
            </a:xfrm>
            <a:prstGeom prst="rect">
              <a:avLst/>
            </a:prstGeom>
            <a:ln>
              <a:solidFill>
                <a:srgbClr val="7F00FF"/>
              </a:solidFill>
            </a:ln>
            <a:effectLst>
              <a:outerShdw blurRad="50800" dist="38100" dir="2700000" algn="tl" rotWithShape="0">
                <a:prstClr val="black">
                  <a:alpha val="40000"/>
                </a:prstClr>
              </a:outerShdw>
            </a:effectLst>
          </p:spPr>
        </p:pic>
        <p:grpSp>
          <p:nvGrpSpPr>
            <p:cNvPr id="27" name="グループ化 26">
              <a:extLst>
                <a:ext uri="{FF2B5EF4-FFF2-40B4-BE49-F238E27FC236}">
                  <a16:creationId xmlns:a16="http://schemas.microsoft.com/office/drawing/2014/main" id="{2113DEB2-5EC3-5E0A-FD9F-144354E224C1}"/>
                </a:ext>
              </a:extLst>
            </p:cNvPr>
            <p:cNvGrpSpPr/>
            <p:nvPr/>
          </p:nvGrpSpPr>
          <p:grpSpPr>
            <a:xfrm>
              <a:off x="11126503" y="3651008"/>
              <a:ext cx="2289881" cy="1972872"/>
              <a:chOff x="7036279" y="2980906"/>
              <a:chExt cx="1805734" cy="1555750"/>
            </a:xfrm>
          </p:grpSpPr>
          <p:pic>
            <p:nvPicPr>
              <p:cNvPr id="28" name="図 27">
                <a:extLst>
                  <a:ext uri="{FF2B5EF4-FFF2-40B4-BE49-F238E27FC236}">
                    <a16:creationId xmlns:a16="http://schemas.microsoft.com/office/drawing/2014/main" id="{1928168C-3AD5-C37A-9398-AC67FA65924D}"/>
                  </a:ext>
                </a:extLst>
              </p:cNvPr>
              <p:cNvPicPr>
                <a:picLocks noChangeAspect="1"/>
              </p:cNvPicPr>
              <p:nvPr/>
            </p:nvPicPr>
            <p:blipFill>
              <a:blip r:embed="rId6"/>
              <a:stretch>
                <a:fillRect/>
              </a:stretch>
            </p:blipFill>
            <p:spPr>
              <a:xfrm>
                <a:off x="7036279" y="2980906"/>
                <a:ext cx="1805734" cy="1555750"/>
              </a:xfrm>
              <a:prstGeom prst="rect">
                <a:avLst/>
              </a:prstGeom>
              <a:ln>
                <a:solidFill>
                  <a:srgbClr val="7F00FF"/>
                </a:solidFill>
              </a:ln>
              <a:effectLst>
                <a:outerShdw blurRad="50800" dist="38100" dir="2700000" algn="tl" rotWithShape="0">
                  <a:prstClr val="black">
                    <a:alpha val="40000"/>
                  </a:prstClr>
                </a:outerShdw>
              </a:effectLst>
            </p:spPr>
          </p:pic>
          <p:pic>
            <p:nvPicPr>
              <p:cNvPr id="29" name="図 28">
                <a:extLst>
                  <a:ext uri="{FF2B5EF4-FFF2-40B4-BE49-F238E27FC236}">
                    <a16:creationId xmlns:a16="http://schemas.microsoft.com/office/drawing/2014/main" id="{8BAAFA6F-5C10-A1BB-2958-93F729751D62}"/>
                  </a:ext>
                </a:extLst>
              </p:cNvPr>
              <p:cNvPicPr>
                <a:picLocks noChangeAspect="1"/>
              </p:cNvPicPr>
              <p:nvPr/>
            </p:nvPicPr>
            <p:blipFill>
              <a:blip r:embed="rId4"/>
              <a:stretch>
                <a:fillRect/>
              </a:stretch>
            </p:blipFill>
            <p:spPr>
              <a:xfrm rot="10800000">
                <a:off x="7105650" y="3042253"/>
                <a:ext cx="1707071" cy="963328"/>
              </a:xfrm>
              <a:prstGeom prst="rect">
                <a:avLst/>
              </a:prstGeom>
              <a:ln>
                <a:noFill/>
              </a:ln>
            </p:spPr>
          </p:pic>
        </p:grpSp>
        <p:sp>
          <p:nvSpPr>
            <p:cNvPr id="30" name="正方形/長方形 29">
              <a:extLst>
                <a:ext uri="{FF2B5EF4-FFF2-40B4-BE49-F238E27FC236}">
                  <a16:creationId xmlns:a16="http://schemas.microsoft.com/office/drawing/2014/main" id="{AB72BE72-5B13-7987-1DA8-8914C99FB926}"/>
                </a:ext>
              </a:extLst>
            </p:cNvPr>
            <p:cNvSpPr/>
            <p:nvPr/>
          </p:nvSpPr>
          <p:spPr>
            <a:xfrm>
              <a:off x="7800536" y="3470357"/>
              <a:ext cx="1718433" cy="241576"/>
            </a:xfrm>
            <a:prstGeom prst="rect">
              <a:avLst/>
            </a:prstGeom>
            <a:noFill/>
            <a:ln w="28575">
              <a:solidFill>
                <a:srgbClr val="7F00FF"/>
              </a:solid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b="1">
                <a:latin typeface="+mn-ea"/>
              </a:endParaRPr>
            </a:p>
          </p:txBody>
        </p:sp>
        <p:sp>
          <p:nvSpPr>
            <p:cNvPr id="31" name="正方形/長方形 30">
              <a:extLst>
                <a:ext uri="{FF2B5EF4-FFF2-40B4-BE49-F238E27FC236}">
                  <a16:creationId xmlns:a16="http://schemas.microsoft.com/office/drawing/2014/main" id="{3648C119-5BB7-BDC8-B7D7-4BAAE55220FA}"/>
                </a:ext>
              </a:extLst>
            </p:cNvPr>
            <p:cNvSpPr/>
            <p:nvPr/>
          </p:nvSpPr>
          <p:spPr>
            <a:xfrm>
              <a:off x="10615876" y="2862826"/>
              <a:ext cx="300124" cy="467118"/>
            </a:xfrm>
            <a:prstGeom prst="rect">
              <a:avLst/>
            </a:prstGeom>
            <a:noFill/>
            <a:ln w="28575">
              <a:solidFill>
                <a:srgbClr val="7F00FF"/>
              </a:solid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b="1">
                <a:latin typeface="+mn-ea"/>
              </a:endParaRPr>
            </a:p>
          </p:txBody>
        </p:sp>
        <p:sp>
          <p:nvSpPr>
            <p:cNvPr id="32" name="正方形/長方形 31">
              <a:extLst>
                <a:ext uri="{FF2B5EF4-FFF2-40B4-BE49-F238E27FC236}">
                  <a16:creationId xmlns:a16="http://schemas.microsoft.com/office/drawing/2014/main" id="{F122BA64-AFB3-58E7-9EA8-F6846081BC76}"/>
                </a:ext>
              </a:extLst>
            </p:cNvPr>
            <p:cNvSpPr/>
            <p:nvPr/>
          </p:nvSpPr>
          <p:spPr>
            <a:xfrm>
              <a:off x="10948909" y="3546931"/>
              <a:ext cx="2644225" cy="2210865"/>
            </a:xfrm>
            <a:prstGeom prst="rect">
              <a:avLst/>
            </a:prstGeom>
            <a:noFill/>
            <a:ln w="28575">
              <a:solidFill>
                <a:srgbClr val="7F00FF"/>
              </a:solid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b="1">
                <a:latin typeface="+mn-ea"/>
              </a:endParaRPr>
            </a:p>
          </p:txBody>
        </p:sp>
        <p:cxnSp>
          <p:nvCxnSpPr>
            <p:cNvPr id="33" name="コネクタ: カギ線 32">
              <a:extLst>
                <a:ext uri="{FF2B5EF4-FFF2-40B4-BE49-F238E27FC236}">
                  <a16:creationId xmlns:a16="http://schemas.microsoft.com/office/drawing/2014/main" id="{FC2E0C69-B824-D551-400A-465AC3D50296}"/>
                </a:ext>
              </a:extLst>
            </p:cNvPr>
            <p:cNvCxnSpPr>
              <a:cxnSpLocks/>
              <a:stCxn id="30" idx="2"/>
              <a:endCxn id="31" idx="1"/>
            </p:cNvCxnSpPr>
            <p:nvPr/>
          </p:nvCxnSpPr>
          <p:spPr>
            <a:xfrm rot="5400000" flipH="1" flipV="1">
              <a:off x="9330040" y="2426099"/>
              <a:ext cx="615548" cy="1956123"/>
            </a:xfrm>
            <a:prstGeom prst="bentConnector4">
              <a:avLst>
                <a:gd name="adj1" fmla="val -47095"/>
                <a:gd name="adj2" fmla="val 71962"/>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コネクタ: カギ線 33">
              <a:extLst>
                <a:ext uri="{FF2B5EF4-FFF2-40B4-BE49-F238E27FC236}">
                  <a16:creationId xmlns:a16="http://schemas.microsoft.com/office/drawing/2014/main" id="{FE1DF503-ECC7-5E3A-4EDC-E99A5DEDB41C}"/>
                </a:ext>
              </a:extLst>
            </p:cNvPr>
            <p:cNvCxnSpPr>
              <a:cxnSpLocks/>
              <a:stCxn id="31" idx="2"/>
              <a:endCxn id="32" idx="1"/>
            </p:cNvCxnSpPr>
            <p:nvPr/>
          </p:nvCxnSpPr>
          <p:spPr>
            <a:xfrm rot="16200000" flipH="1">
              <a:off x="10196214" y="3899667"/>
              <a:ext cx="1322418" cy="182970"/>
            </a:xfrm>
            <a:prstGeom prst="bentConnector2">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55169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880773F-FD27-192A-B035-4BB616EE4204}"/>
              </a:ext>
            </a:extLst>
          </p:cNvPr>
          <p:cNvSpPr>
            <a:spLocks noGrp="1"/>
          </p:cNvSpPr>
          <p:nvPr>
            <p:ph type="title"/>
          </p:nvPr>
        </p:nvSpPr>
        <p:spPr/>
        <p:txBody>
          <a:bodyPr/>
          <a:lstStyle/>
          <a:p>
            <a:r>
              <a:rPr lang="en-US" altLang="ja-JP" dirty="0"/>
              <a:t>3-4. </a:t>
            </a:r>
            <a:r>
              <a:rPr lang="ja-JP" altLang="en-US" dirty="0"/>
              <a:t>調整（</a:t>
            </a:r>
            <a:r>
              <a:rPr lang="en-US" altLang="ja-JP" dirty="0" err="1"/>
              <a:t>Remo.Service</a:t>
            </a:r>
            <a:r>
              <a:rPr lang="ja-JP" altLang="en-US" dirty="0"/>
              <a:t>表示設定</a:t>
            </a:r>
            <a:r>
              <a:rPr lang="en-US" altLang="ja-JP" dirty="0"/>
              <a:t>※</a:t>
            </a:r>
            <a:r>
              <a:rPr lang="ja-JP" altLang="en-US" dirty="0"/>
              <a:t>）</a:t>
            </a:r>
            <a:endParaRPr kumimoji="1" lang="ja-JP" altLang="en-US" dirty="0"/>
          </a:p>
        </p:txBody>
      </p:sp>
      <p:cxnSp>
        <p:nvCxnSpPr>
          <p:cNvPr id="8" name="直線コネクタ 7">
            <a:extLst>
              <a:ext uri="{FF2B5EF4-FFF2-40B4-BE49-F238E27FC236}">
                <a16:creationId xmlns:a16="http://schemas.microsoft.com/office/drawing/2014/main" id="{55B69188-9BBA-6FFE-69FA-5FCA69BFCB32}"/>
              </a:ext>
            </a:extLst>
          </p:cNvPr>
          <p:cNvCxnSpPr>
            <a:cxnSpLocks/>
          </p:cNvCxnSpPr>
          <p:nvPr/>
        </p:nvCxnSpPr>
        <p:spPr>
          <a:xfrm>
            <a:off x="7200106" y="630572"/>
            <a:ext cx="0" cy="683827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36A87F28-329C-0F8B-23B2-C37F0A2530B0}"/>
              </a:ext>
            </a:extLst>
          </p:cNvPr>
          <p:cNvSpPr txBox="1"/>
          <p:nvPr/>
        </p:nvSpPr>
        <p:spPr>
          <a:xfrm>
            <a:off x="11537207" y="267332"/>
            <a:ext cx="2836917" cy="288147"/>
          </a:xfrm>
          <a:prstGeom prst="rect">
            <a:avLst/>
          </a:prstGeom>
          <a:noFill/>
        </p:spPr>
        <p:txBody>
          <a:bodyPr wrap="square" lIns="36000" tIns="36000" rIns="36000" bIns="36000" rtlCol="0">
            <a:spAutoFit/>
          </a:bodyPr>
          <a:lstStyle/>
          <a:p>
            <a:pPr defTabSz="457200" fontAlgn="base">
              <a:spcBef>
                <a:spcPct val="0"/>
              </a:spcBef>
              <a:spcAft>
                <a:spcPct val="0"/>
              </a:spcAft>
              <a:defRPr sz="1000"/>
            </a:pPr>
            <a:r>
              <a:rPr lang="en-US" altLang="ja-JP" sz="1400" b="1" dirty="0">
                <a:solidFill>
                  <a:schemeClr val="bg1"/>
                </a:solidFill>
                <a:effectLst>
                  <a:outerShdw blurRad="38100" dist="38100" dir="2700000" algn="tl">
                    <a:srgbClr val="000000">
                      <a:alpha val="43137"/>
                    </a:srgbClr>
                  </a:outerShdw>
                </a:effectLst>
                <a:latin typeface="+mn-ea"/>
              </a:rPr>
              <a:t>※</a:t>
            </a:r>
            <a:r>
              <a:rPr lang="ja-JP" altLang="en-US" sz="1400" b="1" dirty="0">
                <a:solidFill>
                  <a:schemeClr val="bg1"/>
                </a:solidFill>
                <a:effectLst>
                  <a:outerShdw blurRad="38100" dist="38100" dir="2700000" algn="tl">
                    <a:srgbClr val="000000">
                      <a:alpha val="43137"/>
                    </a:srgbClr>
                  </a:outerShdw>
                </a:effectLst>
                <a:latin typeface="+mn-ea"/>
              </a:rPr>
              <a:t>固定</a:t>
            </a:r>
            <a:r>
              <a:rPr lang="en-US" altLang="ja-JP" sz="1400" b="1" dirty="0">
                <a:solidFill>
                  <a:schemeClr val="bg1"/>
                </a:solidFill>
                <a:effectLst>
                  <a:outerShdw blurRad="38100" dist="38100" dir="2700000" algn="tl">
                    <a:srgbClr val="000000">
                      <a:alpha val="43137"/>
                    </a:srgbClr>
                  </a:outerShdw>
                </a:effectLst>
                <a:latin typeface="+mn-ea"/>
              </a:rPr>
              <a:t>IP SIM</a:t>
            </a:r>
            <a:r>
              <a:rPr lang="ja-JP" altLang="en-US" sz="1400" b="1" dirty="0">
                <a:solidFill>
                  <a:schemeClr val="bg1"/>
                </a:solidFill>
                <a:effectLst>
                  <a:outerShdw blurRad="38100" dist="38100" dir="2700000" algn="tl">
                    <a:srgbClr val="000000">
                      <a:alpha val="43137"/>
                    </a:srgbClr>
                  </a:outerShdw>
                </a:effectLst>
                <a:latin typeface="+mn-ea"/>
              </a:rPr>
              <a:t>運用時は本項不要</a:t>
            </a:r>
            <a:endParaRPr lang="en-US" altLang="ja-JP" sz="1400" b="1" dirty="0">
              <a:solidFill>
                <a:schemeClr val="bg1"/>
              </a:solidFill>
              <a:effectLst>
                <a:outerShdw blurRad="38100" dist="38100" dir="2700000" algn="tl">
                  <a:srgbClr val="000000">
                    <a:alpha val="43137"/>
                  </a:srgbClr>
                </a:outerShdw>
              </a:effectLst>
              <a:latin typeface="+mn-ea"/>
            </a:endParaRPr>
          </a:p>
        </p:txBody>
      </p:sp>
      <p:sp>
        <p:nvSpPr>
          <p:cNvPr id="19" name="テキスト ボックス 18">
            <a:extLst>
              <a:ext uri="{FF2B5EF4-FFF2-40B4-BE49-F238E27FC236}">
                <a16:creationId xmlns:a16="http://schemas.microsoft.com/office/drawing/2014/main" id="{BD34F4F8-C04C-ACDB-C86F-DDD6E6EBF342}"/>
              </a:ext>
            </a:extLst>
          </p:cNvPr>
          <p:cNvSpPr txBox="1"/>
          <p:nvPr/>
        </p:nvSpPr>
        <p:spPr>
          <a:xfrm>
            <a:off x="193082" y="4215783"/>
            <a:ext cx="6562428" cy="728267"/>
          </a:xfrm>
          <a:prstGeom prst="rect">
            <a:avLst/>
          </a:prstGeom>
          <a:noFill/>
        </p:spPr>
        <p:txBody>
          <a:bodyPr wrap="square" lIns="36000" tIns="36000" rIns="36000" bIns="36000" rtlCol="0">
            <a:spAutoFit/>
          </a:bodyPr>
          <a:lstStyle/>
          <a:p>
            <a:pPr defTabSz="457200" fontAlgn="base">
              <a:lnSpc>
                <a:spcPct val="120000"/>
              </a:lnSpc>
              <a:spcBef>
                <a:spcPct val="0"/>
              </a:spcBef>
              <a:spcAft>
                <a:spcPct val="0"/>
              </a:spcAft>
              <a:defRPr sz="1000"/>
            </a:pPr>
            <a:r>
              <a:rPr lang="ja-JP" altLang="en-US" sz="1800" b="1" dirty="0">
                <a:solidFill>
                  <a:srgbClr val="000000"/>
                </a:solidFill>
                <a:latin typeface="+mn-ea"/>
              </a:rPr>
              <a:t>■カメラタイトルを入力します</a:t>
            </a:r>
            <a:endParaRPr lang="en-US" altLang="ja-JP" sz="1800" b="1" dirty="0">
              <a:solidFill>
                <a:srgbClr val="000000"/>
              </a:solidFill>
              <a:latin typeface="+mn-ea"/>
            </a:endParaRPr>
          </a:p>
          <a:p>
            <a:pPr marL="273050" defTabSz="457200" fontAlgn="base">
              <a:spcBef>
                <a:spcPts val="600"/>
              </a:spcBef>
              <a:spcAft>
                <a:spcPct val="0"/>
              </a:spcAft>
              <a:defRPr sz="1000"/>
            </a:pPr>
            <a:r>
              <a:rPr lang="ja-JP" altLang="en-US" sz="1600" b="1" dirty="0">
                <a:solidFill>
                  <a:srgbClr val="000000"/>
                </a:solidFill>
                <a:latin typeface="+mn-ea"/>
              </a:rPr>
              <a:t>設定に入ります</a:t>
            </a:r>
            <a:endParaRPr lang="en-US" altLang="ja-JP" sz="1600" b="1" dirty="0">
              <a:solidFill>
                <a:srgbClr val="000000"/>
              </a:solidFill>
              <a:latin typeface="+mn-ea"/>
            </a:endParaRPr>
          </a:p>
        </p:txBody>
      </p:sp>
      <p:sp>
        <p:nvSpPr>
          <p:cNvPr id="21" name="テキスト ボックス 20">
            <a:extLst>
              <a:ext uri="{FF2B5EF4-FFF2-40B4-BE49-F238E27FC236}">
                <a16:creationId xmlns:a16="http://schemas.microsoft.com/office/drawing/2014/main" id="{1990C5CD-6783-D0AB-7AB7-489273030D93}"/>
              </a:ext>
            </a:extLst>
          </p:cNvPr>
          <p:cNvSpPr txBox="1"/>
          <p:nvPr/>
        </p:nvSpPr>
        <p:spPr>
          <a:xfrm>
            <a:off x="193082" y="692282"/>
            <a:ext cx="6562421" cy="1630053"/>
          </a:xfrm>
          <a:prstGeom prst="rect">
            <a:avLst/>
          </a:prstGeom>
          <a:noFill/>
        </p:spPr>
        <p:txBody>
          <a:bodyPr wrap="square" lIns="36000" tIns="36000" rIns="36000" bIns="36000" rtlCol="0">
            <a:spAutoFit/>
          </a:bodyPr>
          <a:lstStyle/>
          <a:p>
            <a:pPr defTabSz="457200" fontAlgn="base">
              <a:lnSpc>
                <a:spcPct val="120000"/>
              </a:lnSpc>
              <a:spcBef>
                <a:spcPct val="0"/>
              </a:spcBef>
              <a:spcAft>
                <a:spcPct val="0"/>
              </a:spcAft>
              <a:defRPr sz="1000"/>
            </a:pPr>
            <a:r>
              <a:rPr lang="ja-JP" altLang="en-US" sz="1800" b="1" dirty="0">
                <a:solidFill>
                  <a:srgbClr val="000000"/>
                </a:solidFill>
                <a:latin typeface="+mn-ea"/>
              </a:rPr>
              <a:t>■</a:t>
            </a:r>
            <a:r>
              <a:rPr lang="en-US" altLang="ja-JP" sz="1800" b="1" dirty="0">
                <a:solidFill>
                  <a:srgbClr val="000000"/>
                </a:solidFill>
                <a:latin typeface="+mn-ea"/>
              </a:rPr>
              <a:t>Remo.</a:t>
            </a:r>
            <a:r>
              <a:rPr lang="ja-JP" altLang="en-US" sz="1800" b="1" dirty="0">
                <a:solidFill>
                  <a:srgbClr val="000000"/>
                </a:solidFill>
                <a:latin typeface="+mn-ea"/>
              </a:rPr>
              <a:t>サービスにログインします</a:t>
            </a:r>
            <a:endParaRPr lang="en-US" altLang="ja-JP" sz="1800" b="1" dirty="0">
              <a:solidFill>
                <a:srgbClr val="000000"/>
              </a:solidFill>
              <a:latin typeface="+mn-ea"/>
            </a:endParaRPr>
          </a:p>
          <a:p>
            <a:pPr marL="273050" defTabSz="457200" fontAlgn="base">
              <a:lnSpc>
                <a:spcPct val="120000"/>
              </a:lnSpc>
              <a:spcBef>
                <a:spcPts val="600"/>
              </a:spcBef>
              <a:spcAft>
                <a:spcPct val="0"/>
              </a:spcAft>
              <a:defRPr sz="1000"/>
            </a:pPr>
            <a:r>
              <a:rPr lang="ja-JP" altLang="en-US" sz="1600" b="1" dirty="0">
                <a:solidFill>
                  <a:srgbClr val="000000"/>
                </a:solidFill>
                <a:latin typeface="+mn-ea"/>
              </a:rPr>
              <a:t>インターネットに出られる環境で、下記</a:t>
            </a:r>
            <a:r>
              <a:rPr lang="en-US" altLang="ja-JP" sz="1600" b="1" dirty="0">
                <a:solidFill>
                  <a:srgbClr val="000000"/>
                </a:solidFill>
                <a:latin typeface="+mn-ea"/>
              </a:rPr>
              <a:t>URL</a:t>
            </a:r>
            <a:r>
              <a:rPr lang="ja-JP" altLang="en-US" sz="1600" b="1" dirty="0">
                <a:solidFill>
                  <a:srgbClr val="000000"/>
                </a:solidFill>
                <a:latin typeface="+mn-ea"/>
              </a:rPr>
              <a:t>へアクセス</a:t>
            </a:r>
            <a:endParaRPr lang="en-US" altLang="ja-JP" sz="1600" b="1" dirty="0">
              <a:solidFill>
                <a:srgbClr val="000000"/>
              </a:solidFill>
              <a:latin typeface="+mn-ea"/>
            </a:endParaRPr>
          </a:p>
          <a:p>
            <a:pPr marL="273050" defTabSz="457200" fontAlgn="base">
              <a:lnSpc>
                <a:spcPct val="120000"/>
              </a:lnSpc>
              <a:spcBef>
                <a:spcPct val="0"/>
              </a:spcBef>
              <a:spcAft>
                <a:spcPct val="0"/>
              </a:spcAft>
              <a:defRPr sz="1000"/>
            </a:pPr>
            <a:r>
              <a:rPr lang="ja-JP" altLang="en-US" sz="1600" b="1" dirty="0">
                <a:solidFill>
                  <a:srgbClr val="000000"/>
                </a:solidFill>
                <a:latin typeface="+mn-ea"/>
              </a:rPr>
              <a:t>登録したアカウントとパスワードを入力</a:t>
            </a:r>
            <a:endParaRPr lang="en-US" altLang="ja-JP" sz="1600" b="1" dirty="0">
              <a:solidFill>
                <a:srgbClr val="000000"/>
              </a:solidFill>
              <a:latin typeface="+mn-ea"/>
            </a:endParaRPr>
          </a:p>
          <a:p>
            <a:pPr marL="273050" defTabSz="457200" fontAlgn="base">
              <a:lnSpc>
                <a:spcPct val="120000"/>
              </a:lnSpc>
              <a:spcBef>
                <a:spcPts val="600"/>
              </a:spcBef>
              <a:spcAft>
                <a:spcPct val="0"/>
              </a:spcAft>
              <a:defRPr sz="1000"/>
            </a:pPr>
            <a:r>
              <a:rPr lang="en-US" altLang="ja-JP" sz="1600" b="1" dirty="0">
                <a:solidFill>
                  <a:srgbClr val="000000"/>
                </a:solidFill>
                <a:latin typeface="+mn-ea"/>
                <a:hlinkClick r:id="rId2"/>
              </a:rPr>
              <a:t>https://i-pro-remoservice.com/</a:t>
            </a:r>
            <a:r>
              <a:rPr lang="ja-JP" altLang="en-US" sz="1600" b="1" dirty="0">
                <a:solidFill>
                  <a:srgbClr val="000000"/>
                </a:solidFill>
                <a:latin typeface="+mn-ea"/>
              </a:rPr>
              <a:t>　</a:t>
            </a:r>
            <a:endParaRPr lang="en-US" altLang="ja-JP" sz="1600" b="1" dirty="0">
              <a:solidFill>
                <a:srgbClr val="000000"/>
              </a:solidFill>
              <a:latin typeface="+mn-ea"/>
            </a:endParaRPr>
          </a:p>
          <a:p>
            <a:pPr defTabSz="457200" fontAlgn="base">
              <a:spcBef>
                <a:spcPct val="0"/>
              </a:spcBef>
              <a:spcAft>
                <a:spcPct val="0"/>
              </a:spcAft>
              <a:defRPr sz="1000"/>
            </a:pPr>
            <a:endParaRPr lang="en-US" altLang="ja-JP" sz="1200" b="1" dirty="0">
              <a:solidFill>
                <a:srgbClr val="000000"/>
              </a:solidFill>
              <a:latin typeface="+mn-ea"/>
            </a:endParaRPr>
          </a:p>
        </p:txBody>
      </p:sp>
      <p:pic>
        <p:nvPicPr>
          <p:cNvPr id="22" name="図 21" descr="グラフィカル ユーザー インターフェイス&#10;&#10;自動的に生成された説明">
            <a:extLst>
              <a:ext uri="{FF2B5EF4-FFF2-40B4-BE49-F238E27FC236}">
                <a16:creationId xmlns:a16="http://schemas.microsoft.com/office/drawing/2014/main" id="{FB917E07-65D5-B882-7CAA-EEB6FBE8B6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63803" y="2184400"/>
            <a:ext cx="3080829" cy="1829373"/>
          </a:xfrm>
          <a:prstGeom prst="rect">
            <a:avLst/>
          </a:prstGeom>
          <a:ln>
            <a:solidFill>
              <a:srgbClr val="7030A0"/>
            </a:solidFill>
          </a:ln>
          <a:effectLst>
            <a:outerShdw blurRad="50800" dist="38100" dir="2700000" algn="tl" rotWithShape="0">
              <a:prstClr val="black">
                <a:alpha val="40000"/>
              </a:prstClr>
            </a:outerShdw>
          </a:effectLst>
        </p:spPr>
      </p:pic>
      <p:grpSp>
        <p:nvGrpSpPr>
          <p:cNvPr id="38" name="グループ化 37">
            <a:extLst>
              <a:ext uri="{FF2B5EF4-FFF2-40B4-BE49-F238E27FC236}">
                <a16:creationId xmlns:a16="http://schemas.microsoft.com/office/drawing/2014/main" id="{69D0A63A-9753-0275-2771-51CF7D56045A}"/>
              </a:ext>
            </a:extLst>
          </p:cNvPr>
          <p:cNvGrpSpPr/>
          <p:nvPr/>
        </p:nvGrpSpPr>
        <p:grpSpPr>
          <a:xfrm>
            <a:off x="2678853" y="4731785"/>
            <a:ext cx="1250728" cy="2737066"/>
            <a:chOff x="2659121" y="4388947"/>
            <a:chExt cx="1250728" cy="2737066"/>
          </a:xfrm>
          <a:effectLst>
            <a:outerShdw blurRad="50800" dist="38100" dir="2700000" algn="tl" rotWithShape="0">
              <a:prstClr val="black">
                <a:alpha val="40000"/>
              </a:prstClr>
            </a:outerShdw>
          </a:effectLst>
        </p:grpSpPr>
        <p:pic>
          <p:nvPicPr>
            <p:cNvPr id="23" name="図 22">
              <a:extLst>
                <a:ext uri="{FF2B5EF4-FFF2-40B4-BE49-F238E27FC236}">
                  <a16:creationId xmlns:a16="http://schemas.microsoft.com/office/drawing/2014/main" id="{F22A31B5-41F6-BCE5-9BB0-76845FF33657}"/>
                </a:ext>
              </a:extLst>
            </p:cNvPr>
            <p:cNvPicPr>
              <a:picLocks noChangeAspect="1"/>
            </p:cNvPicPr>
            <p:nvPr/>
          </p:nvPicPr>
          <p:blipFill>
            <a:blip r:embed="rId4"/>
            <a:stretch>
              <a:fillRect/>
            </a:stretch>
          </p:blipFill>
          <p:spPr>
            <a:xfrm>
              <a:off x="2816066" y="4388947"/>
              <a:ext cx="976305" cy="2737066"/>
            </a:xfrm>
            <a:prstGeom prst="rect">
              <a:avLst/>
            </a:prstGeom>
            <a:ln w="12700">
              <a:solidFill>
                <a:srgbClr val="7030A0"/>
              </a:solidFill>
            </a:ln>
          </p:spPr>
        </p:pic>
        <p:sp>
          <p:nvSpPr>
            <p:cNvPr id="35" name="正方形/長方形 34">
              <a:extLst>
                <a:ext uri="{FF2B5EF4-FFF2-40B4-BE49-F238E27FC236}">
                  <a16:creationId xmlns:a16="http://schemas.microsoft.com/office/drawing/2014/main" id="{B0F45D6B-3905-FCE6-9CEA-25B420C003ED}"/>
                </a:ext>
              </a:extLst>
            </p:cNvPr>
            <p:cNvSpPr/>
            <p:nvPr/>
          </p:nvSpPr>
          <p:spPr>
            <a:xfrm>
              <a:off x="2659121" y="6496401"/>
              <a:ext cx="1250728" cy="299682"/>
            </a:xfrm>
            <a:prstGeom prst="rect">
              <a:avLst/>
            </a:prstGeom>
            <a:noFill/>
            <a:ln w="28575">
              <a:solidFill>
                <a:srgbClr val="7F00FF"/>
              </a:solid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sp>
        <p:nvSpPr>
          <p:cNvPr id="39" name="テキスト ボックス 38">
            <a:extLst>
              <a:ext uri="{FF2B5EF4-FFF2-40B4-BE49-F238E27FC236}">
                <a16:creationId xmlns:a16="http://schemas.microsoft.com/office/drawing/2014/main" id="{41D6A881-B320-73D4-375E-B1374991E916}"/>
              </a:ext>
            </a:extLst>
          </p:cNvPr>
          <p:cNvSpPr txBox="1"/>
          <p:nvPr/>
        </p:nvSpPr>
        <p:spPr>
          <a:xfrm>
            <a:off x="7389795" y="692282"/>
            <a:ext cx="5922952" cy="1056242"/>
          </a:xfrm>
          <a:prstGeom prst="rect">
            <a:avLst/>
          </a:prstGeom>
          <a:noFill/>
        </p:spPr>
        <p:txBody>
          <a:bodyPr wrap="square" lIns="36000" tIns="36000" rIns="36000" bIns="36000" rtlCol="0">
            <a:spAutoFit/>
          </a:bodyPr>
          <a:lstStyle/>
          <a:p>
            <a:pPr defTabSz="457200" fontAlgn="base">
              <a:lnSpc>
                <a:spcPct val="120000"/>
              </a:lnSpc>
              <a:spcBef>
                <a:spcPct val="0"/>
              </a:spcBef>
              <a:spcAft>
                <a:spcPct val="0"/>
              </a:spcAft>
              <a:defRPr sz="1000"/>
            </a:pPr>
            <a:r>
              <a:rPr lang="ja-JP" altLang="en-US" sz="1800" b="1" dirty="0">
                <a:solidFill>
                  <a:srgbClr val="000000"/>
                </a:solidFill>
                <a:latin typeface="+mn-ea"/>
              </a:rPr>
              <a:t>■機器名称を設定します</a:t>
            </a:r>
            <a:endParaRPr lang="en-US" altLang="ja-JP" sz="1800" b="1" dirty="0">
              <a:solidFill>
                <a:srgbClr val="000000"/>
              </a:solidFill>
              <a:latin typeface="+mn-ea"/>
            </a:endParaRPr>
          </a:p>
          <a:p>
            <a:pPr marL="273050" defTabSz="457200" fontAlgn="base">
              <a:lnSpc>
                <a:spcPct val="120000"/>
              </a:lnSpc>
              <a:spcBef>
                <a:spcPts val="600"/>
              </a:spcBef>
              <a:spcAft>
                <a:spcPct val="0"/>
              </a:spcAft>
              <a:defRPr sz="1000"/>
            </a:pPr>
            <a:r>
              <a:rPr lang="ja-JP" altLang="en-US" sz="1600" b="1" dirty="0">
                <a:solidFill>
                  <a:srgbClr val="000000"/>
                </a:solidFill>
                <a:latin typeface="+mn-ea"/>
              </a:rPr>
              <a:t>判別のため拠点番号、拠店名、目的などを入力</a:t>
            </a:r>
            <a:endParaRPr lang="en-US" altLang="ja-JP" sz="1600" b="1" dirty="0">
              <a:solidFill>
                <a:srgbClr val="000000"/>
              </a:solidFill>
              <a:latin typeface="+mn-ea"/>
            </a:endParaRPr>
          </a:p>
          <a:p>
            <a:pPr marL="273050" defTabSz="457200" fontAlgn="base">
              <a:lnSpc>
                <a:spcPct val="120000"/>
              </a:lnSpc>
              <a:spcBef>
                <a:spcPct val="0"/>
              </a:spcBef>
              <a:spcAft>
                <a:spcPct val="0"/>
              </a:spcAft>
              <a:defRPr sz="1000"/>
            </a:pPr>
            <a:r>
              <a:rPr lang="ja-JP" altLang="en-US" sz="1600" b="1" dirty="0">
                <a:solidFill>
                  <a:srgbClr val="000000"/>
                </a:solidFill>
                <a:latin typeface="+mn-ea"/>
              </a:rPr>
              <a:t>例：</a:t>
            </a:r>
            <a:r>
              <a:rPr lang="en-US" altLang="ja-JP" sz="1600" b="1" dirty="0">
                <a:solidFill>
                  <a:srgbClr val="000000"/>
                </a:solidFill>
                <a:latin typeface="+mn-ea"/>
              </a:rPr>
              <a:t>03.</a:t>
            </a:r>
            <a:r>
              <a:rPr lang="ja-JP" altLang="en-US" sz="1600" b="1" dirty="0">
                <a:solidFill>
                  <a:srgbClr val="000000"/>
                </a:solidFill>
                <a:latin typeface="+mn-ea"/>
              </a:rPr>
              <a:t>名古屋ショールーム</a:t>
            </a:r>
            <a:r>
              <a:rPr lang="en-US" altLang="ja-JP" sz="1600" b="1" dirty="0">
                <a:solidFill>
                  <a:srgbClr val="000000"/>
                </a:solidFill>
                <a:latin typeface="+mn-ea"/>
              </a:rPr>
              <a:t>PTZ</a:t>
            </a:r>
          </a:p>
        </p:txBody>
      </p:sp>
      <p:sp>
        <p:nvSpPr>
          <p:cNvPr id="45" name="テキスト ボックス 44">
            <a:extLst>
              <a:ext uri="{FF2B5EF4-FFF2-40B4-BE49-F238E27FC236}">
                <a16:creationId xmlns:a16="http://schemas.microsoft.com/office/drawing/2014/main" id="{BA5F7608-4EE4-C12C-108A-E0AFBB3E94F5}"/>
              </a:ext>
            </a:extLst>
          </p:cNvPr>
          <p:cNvSpPr txBox="1"/>
          <p:nvPr/>
        </p:nvSpPr>
        <p:spPr>
          <a:xfrm>
            <a:off x="7739646" y="4572323"/>
            <a:ext cx="5998431" cy="318924"/>
          </a:xfrm>
          <a:prstGeom prst="rect">
            <a:avLst/>
          </a:prstGeom>
          <a:noFill/>
        </p:spPr>
        <p:txBody>
          <a:bodyPr wrap="square" lIns="36000" tIns="36000" rIns="36000" bIns="36000" rtlCol="0">
            <a:spAutoFit/>
          </a:bodyPr>
          <a:lstStyle/>
          <a:p>
            <a:pPr defTabSz="457200" fontAlgn="base">
              <a:spcBef>
                <a:spcPct val="0"/>
              </a:spcBef>
              <a:spcAft>
                <a:spcPct val="0"/>
              </a:spcAft>
              <a:defRPr sz="1000"/>
            </a:pPr>
            <a:r>
              <a:rPr lang="ja-JP" altLang="en-US" sz="1600" b="1" dirty="0">
                <a:solidFill>
                  <a:srgbClr val="000000"/>
                </a:solidFill>
                <a:latin typeface="+mn-ea"/>
              </a:rPr>
              <a:t>名称確定後、</a:t>
            </a:r>
            <a:r>
              <a:rPr lang="ja-JP" altLang="en-US" sz="1600" b="1" dirty="0">
                <a:solidFill>
                  <a:srgbClr val="FF0000"/>
                </a:solidFill>
                <a:latin typeface="+mn-ea"/>
              </a:rPr>
              <a:t>　再度「</a:t>
            </a:r>
            <a:r>
              <a:rPr lang="en-US" altLang="ja-JP" sz="1600" b="1" dirty="0">
                <a:solidFill>
                  <a:srgbClr val="FF0000"/>
                </a:solidFill>
                <a:latin typeface="+mn-ea"/>
              </a:rPr>
              <a:t>Enter</a:t>
            </a:r>
            <a:r>
              <a:rPr lang="ja-JP" altLang="en-US" sz="1600" b="1" dirty="0">
                <a:solidFill>
                  <a:srgbClr val="FF0000"/>
                </a:solidFill>
                <a:latin typeface="+mn-ea"/>
              </a:rPr>
              <a:t>」押下で　</a:t>
            </a:r>
            <a:r>
              <a:rPr lang="ja-JP" altLang="en-US" sz="1600" b="1" dirty="0">
                <a:solidFill>
                  <a:srgbClr val="000000"/>
                </a:solidFill>
                <a:latin typeface="+mn-ea"/>
              </a:rPr>
              <a:t>［適用］ボタンが出ます</a:t>
            </a:r>
            <a:endParaRPr lang="en-US" altLang="ja-JP" sz="1600" b="1" dirty="0">
              <a:solidFill>
                <a:srgbClr val="000000"/>
              </a:solidFill>
              <a:latin typeface="+mn-ea"/>
            </a:endParaRPr>
          </a:p>
        </p:txBody>
      </p:sp>
      <p:sp>
        <p:nvSpPr>
          <p:cNvPr id="46" name="テキスト ボックス 45">
            <a:extLst>
              <a:ext uri="{FF2B5EF4-FFF2-40B4-BE49-F238E27FC236}">
                <a16:creationId xmlns:a16="http://schemas.microsoft.com/office/drawing/2014/main" id="{8ED41667-C266-7257-A031-F423F8E3FEBE}"/>
              </a:ext>
            </a:extLst>
          </p:cNvPr>
          <p:cNvSpPr txBox="1"/>
          <p:nvPr/>
        </p:nvSpPr>
        <p:spPr>
          <a:xfrm>
            <a:off x="11157998" y="7176465"/>
            <a:ext cx="2831267" cy="318924"/>
          </a:xfrm>
          <a:prstGeom prst="rect">
            <a:avLst/>
          </a:prstGeom>
          <a:noFill/>
        </p:spPr>
        <p:txBody>
          <a:bodyPr wrap="square" lIns="36000" tIns="36000" rIns="36000" bIns="36000" rtlCol="0">
            <a:spAutoFit/>
          </a:bodyPr>
          <a:lstStyle/>
          <a:p>
            <a:pPr defTabSz="457200" fontAlgn="base">
              <a:spcBef>
                <a:spcPct val="0"/>
              </a:spcBef>
              <a:spcAft>
                <a:spcPct val="0"/>
              </a:spcAft>
              <a:defRPr sz="1000"/>
            </a:pPr>
            <a:r>
              <a:rPr lang="ja-JP" altLang="en-US" sz="1600" b="1" dirty="0">
                <a:solidFill>
                  <a:srgbClr val="000000"/>
                </a:solidFill>
                <a:latin typeface="+mn-ea"/>
              </a:rPr>
              <a:t>［適用］押下で確定させます</a:t>
            </a:r>
            <a:endParaRPr lang="en-US" altLang="ja-JP" sz="1600" b="1" dirty="0">
              <a:solidFill>
                <a:srgbClr val="000000"/>
              </a:solidFill>
              <a:latin typeface="+mn-ea"/>
            </a:endParaRPr>
          </a:p>
        </p:txBody>
      </p:sp>
      <p:grpSp>
        <p:nvGrpSpPr>
          <p:cNvPr id="50" name="グループ化 49">
            <a:extLst>
              <a:ext uri="{FF2B5EF4-FFF2-40B4-BE49-F238E27FC236}">
                <a16:creationId xmlns:a16="http://schemas.microsoft.com/office/drawing/2014/main" id="{08D88321-F2A2-18D0-50BC-B7F989EAFBA2}"/>
              </a:ext>
            </a:extLst>
          </p:cNvPr>
          <p:cNvGrpSpPr/>
          <p:nvPr/>
        </p:nvGrpSpPr>
        <p:grpSpPr>
          <a:xfrm>
            <a:off x="7488460" y="1780536"/>
            <a:ext cx="6500805" cy="2686791"/>
            <a:chOff x="7488460" y="1706966"/>
            <a:chExt cx="6500805" cy="2686791"/>
          </a:xfrm>
        </p:grpSpPr>
        <p:grpSp>
          <p:nvGrpSpPr>
            <p:cNvPr id="40" name="グループ化 39">
              <a:extLst>
                <a:ext uri="{FF2B5EF4-FFF2-40B4-BE49-F238E27FC236}">
                  <a16:creationId xmlns:a16="http://schemas.microsoft.com/office/drawing/2014/main" id="{EB7750D8-FF13-6320-CA06-A32425028283}"/>
                </a:ext>
              </a:extLst>
            </p:cNvPr>
            <p:cNvGrpSpPr/>
            <p:nvPr/>
          </p:nvGrpSpPr>
          <p:grpSpPr>
            <a:xfrm>
              <a:off x="7488460" y="1706966"/>
              <a:ext cx="6500805" cy="2670928"/>
              <a:chOff x="4465063" y="1440213"/>
              <a:chExt cx="4528885" cy="1893578"/>
            </a:xfrm>
          </p:grpSpPr>
          <p:pic>
            <p:nvPicPr>
              <p:cNvPr id="41" name="図 40">
                <a:extLst>
                  <a:ext uri="{FF2B5EF4-FFF2-40B4-BE49-F238E27FC236}">
                    <a16:creationId xmlns:a16="http://schemas.microsoft.com/office/drawing/2014/main" id="{14D807DC-2F56-028C-5855-D0C95A604DA4}"/>
                  </a:ext>
                </a:extLst>
              </p:cNvPr>
              <p:cNvPicPr>
                <a:picLocks noChangeAspect="1"/>
              </p:cNvPicPr>
              <p:nvPr/>
            </p:nvPicPr>
            <p:blipFill rotWithShape="1">
              <a:blip r:embed="rId5"/>
              <a:srcRect b="16932"/>
              <a:stretch/>
            </p:blipFill>
            <p:spPr>
              <a:xfrm>
                <a:off x="4465063" y="1440213"/>
                <a:ext cx="4528885" cy="1893578"/>
              </a:xfrm>
              <a:prstGeom prst="rect">
                <a:avLst/>
              </a:prstGeom>
              <a:ln>
                <a:solidFill>
                  <a:srgbClr val="7030A0"/>
                </a:solidFill>
              </a:ln>
              <a:effectLst>
                <a:outerShdw blurRad="50800" dist="38100" dir="2700000" algn="tl" rotWithShape="0">
                  <a:prstClr val="black">
                    <a:alpha val="40000"/>
                  </a:prstClr>
                </a:outerShdw>
              </a:effectLst>
            </p:spPr>
          </p:pic>
          <p:sp>
            <p:nvSpPr>
              <p:cNvPr id="42" name="テキスト ボックス 41">
                <a:extLst>
                  <a:ext uri="{FF2B5EF4-FFF2-40B4-BE49-F238E27FC236}">
                    <a16:creationId xmlns:a16="http://schemas.microsoft.com/office/drawing/2014/main" id="{18AD751A-AED7-6604-C16B-77EE24B286EF}"/>
                  </a:ext>
                </a:extLst>
              </p:cNvPr>
              <p:cNvSpPr txBox="1"/>
              <p:nvPr/>
            </p:nvSpPr>
            <p:spPr>
              <a:xfrm>
                <a:off x="5762925" y="2543089"/>
                <a:ext cx="659389" cy="120010"/>
              </a:xfrm>
              <a:prstGeom prst="rect">
                <a:avLst/>
              </a:prstGeom>
              <a:noFill/>
            </p:spPr>
            <p:txBody>
              <a:bodyPr wrap="square" rtlCol="0">
                <a:spAutoFit/>
              </a:bodyPr>
              <a:lstStyle/>
              <a:p>
                <a:r>
                  <a:rPr kumimoji="1" lang="en-US" altLang="ja-JP" sz="500" b="1" dirty="0">
                    <a:solidFill>
                      <a:srgbClr val="0000FF"/>
                    </a:solidFill>
                    <a:latin typeface="+mn-ea"/>
                  </a:rPr>
                  <a:t>VAV10299</a:t>
                </a:r>
                <a:endParaRPr kumimoji="1" lang="ja-JP" altLang="en-US" sz="500" b="1" dirty="0">
                  <a:solidFill>
                    <a:srgbClr val="0000FF"/>
                  </a:solidFill>
                  <a:latin typeface="+mn-ea"/>
                </a:endParaRPr>
              </a:p>
            </p:txBody>
          </p:sp>
          <p:sp>
            <p:nvSpPr>
              <p:cNvPr id="43" name="テキスト ボックス 42">
                <a:extLst>
                  <a:ext uri="{FF2B5EF4-FFF2-40B4-BE49-F238E27FC236}">
                    <a16:creationId xmlns:a16="http://schemas.microsoft.com/office/drawing/2014/main" id="{FAA0B0A4-6377-DA3C-C199-C91C8AE5EF9F}"/>
                  </a:ext>
                </a:extLst>
              </p:cNvPr>
              <p:cNvSpPr txBox="1"/>
              <p:nvPr/>
            </p:nvSpPr>
            <p:spPr>
              <a:xfrm>
                <a:off x="7489527" y="3156274"/>
                <a:ext cx="1202652" cy="120010"/>
              </a:xfrm>
              <a:prstGeom prst="rect">
                <a:avLst/>
              </a:prstGeom>
              <a:noFill/>
            </p:spPr>
            <p:txBody>
              <a:bodyPr wrap="square" rtlCol="0">
                <a:spAutoFit/>
              </a:bodyPr>
              <a:lstStyle/>
              <a:p>
                <a:r>
                  <a:rPr kumimoji="1" lang="en-US" altLang="ja-JP" sz="500" b="1" dirty="0">
                    <a:solidFill>
                      <a:srgbClr val="0000FF"/>
                    </a:solidFill>
                    <a:latin typeface="+mn-ea"/>
                  </a:rPr>
                  <a:t>03.</a:t>
                </a:r>
                <a:r>
                  <a:rPr lang="ja-JP" altLang="en-US" sz="500" b="1" dirty="0">
                    <a:solidFill>
                      <a:srgbClr val="0000FF"/>
                    </a:solidFill>
                    <a:latin typeface="+mn-ea"/>
                  </a:rPr>
                  <a:t>名古屋ショールーム</a:t>
                </a:r>
                <a:r>
                  <a:rPr lang="en-US" altLang="ja-JP" sz="500" b="1" dirty="0">
                    <a:solidFill>
                      <a:srgbClr val="0000FF"/>
                    </a:solidFill>
                    <a:latin typeface="+mn-ea"/>
                  </a:rPr>
                  <a:t>PTZ</a:t>
                </a:r>
                <a:endParaRPr kumimoji="1" lang="ja-JP" altLang="en-US" sz="500" b="1" dirty="0">
                  <a:solidFill>
                    <a:srgbClr val="0000FF"/>
                  </a:solidFill>
                  <a:latin typeface="+mn-ea"/>
                </a:endParaRPr>
              </a:p>
            </p:txBody>
          </p:sp>
        </p:grpSp>
        <p:sp>
          <p:nvSpPr>
            <p:cNvPr id="47" name="正方形/長方形 46">
              <a:extLst>
                <a:ext uri="{FF2B5EF4-FFF2-40B4-BE49-F238E27FC236}">
                  <a16:creationId xmlns:a16="http://schemas.microsoft.com/office/drawing/2014/main" id="{F02D4AB1-F49C-99FE-2DAF-DFAE7EB1CE31}"/>
                </a:ext>
              </a:extLst>
            </p:cNvPr>
            <p:cNvSpPr/>
            <p:nvPr/>
          </p:nvSpPr>
          <p:spPr>
            <a:xfrm>
              <a:off x="11749589" y="4123277"/>
              <a:ext cx="1852657" cy="270480"/>
            </a:xfrm>
            <a:prstGeom prst="rect">
              <a:avLst/>
            </a:prstGeom>
            <a:noFill/>
            <a:ln w="28575">
              <a:solidFill>
                <a:srgbClr val="7F00FF"/>
              </a:solid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grpSp>
        <p:nvGrpSpPr>
          <p:cNvPr id="51" name="グループ化 50">
            <a:extLst>
              <a:ext uri="{FF2B5EF4-FFF2-40B4-BE49-F238E27FC236}">
                <a16:creationId xmlns:a16="http://schemas.microsoft.com/office/drawing/2014/main" id="{701E29BA-AE4E-5DD4-ACD0-225DD4C22C33}"/>
              </a:ext>
            </a:extLst>
          </p:cNvPr>
          <p:cNvGrpSpPr/>
          <p:nvPr/>
        </p:nvGrpSpPr>
        <p:grpSpPr>
          <a:xfrm>
            <a:off x="8286064" y="5429825"/>
            <a:ext cx="3077211" cy="1208061"/>
            <a:chOff x="8040982" y="5241692"/>
            <a:chExt cx="3077211" cy="1208061"/>
          </a:xfrm>
        </p:grpSpPr>
        <p:pic>
          <p:nvPicPr>
            <p:cNvPr id="44" name="図 43">
              <a:extLst>
                <a:ext uri="{FF2B5EF4-FFF2-40B4-BE49-F238E27FC236}">
                  <a16:creationId xmlns:a16="http://schemas.microsoft.com/office/drawing/2014/main" id="{E557164E-29D4-398D-21EC-4DCDC53D2ED2}"/>
                </a:ext>
              </a:extLst>
            </p:cNvPr>
            <p:cNvPicPr>
              <a:picLocks noChangeAspect="1"/>
            </p:cNvPicPr>
            <p:nvPr/>
          </p:nvPicPr>
          <p:blipFill rotWithShape="1">
            <a:blip r:embed="rId6"/>
            <a:srcRect r="2780" b="4954"/>
            <a:stretch/>
          </p:blipFill>
          <p:spPr>
            <a:xfrm>
              <a:off x="8040982" y="5241692"/>
              <a:ext cx="3064497" cy="1176335"/>
            </a:xfrm>
            <a:prstGeom prst="rect">
              <a:avLst/>
            </a:prstGeom>
            <a:solidFill>
              <a:schemeClr val="bg1"/>
            </a:solidFill>
            <a:ln>
              <a:solidFill>
                <a:srgbClr val="7030A0"/>
              </a:solidFill>
              <a:extLst>
                <a:ext uri="{C807C97D-BFC1-408E-A445-0C87EB9F89A2}">
                  <ask:lineSketchStyleProps xmlns:ask="http://schemas.microsoft.com/office/drawing/2018/sketchyshapes" sd="1219033472">
                    <a:custGeom>
                      <a:avLst/>
                      <a:gdLst>
                        <a:gd name="connsiteX0" fmla="*/ 0 w 2078291"/>
                        <a:gd name="connsiteY0" fmla="*/ 0 h 797771"/>
                        <a:gd name="connsiteX1" fmla="*/ 671981 w 2078291"/>
                        <a:gd name="connsiteY1" fmla="*/ 0 h 797771"/>
                        <a:gd name="connsiteX2" fmla="*/ 1364744 w 2078291"/>
                        <a:gd name="connsiteY2" fmla="*/ 0 h 797771"/>
                        <a:gd name="connsiteX3" fmla="*/ 2078291 w 2078291"/>
                        <a:gd name="connsiteY3" fmla="*/ 0 h 797771"/>
                        <a:gd name="connsiteX4" fmla="*/ 2078291 w 2078291"/>
                        <a:gd name="connsiteY4" fmla="*/ 398886 h 797771"/>
                        <a:gd name="connsiteX5" fmla="*/ 2078291 w 2078291"/>
                        <a:gd name="connsiteY5" fmla="*/ 797771 h 797771"/>
                        <a:gd name="connsiteX6" fmla="*/ 1385527 w 2078291"/>
                        <a:gd name="connsiteY6" fmla="*/ 797771 h 797771"/>
                        <a:gd name="connsiteX7" fmla="*/ 734329 w 2078291"/>
                        <a:gd name="connsiteY7" fmla="*/ 797771 h 797771"/>
                        <a:gd name="connsiteX8" fmla="*/ 0 w 2078291"/>
                        <a:gd name="connsiteY8" fmla="*/ 797771 h 797771"/>
                        <a:gd name="connsiteX9" fmla="*/ 0 w 2078291"/>
                        <a:gd name="connsiteY9" fmla="*/ 406863 h 797771"/>
                        <a:gd name="connsiteX10" fmla="*/ 0 w 2078291"/>
                        <a:gd name="connsiteY10" fmla="*/ 0 h 797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78291" h="797771" fill="none" extrusionOk="0">
                          <a:moveTo>
                            <a:pt x="0" y="0"/>
                          </a:moveTo>
                          <a:cubicBezTo>
                            <a:pt x="270912" y="25767"/>
                            <a:pt x="383790" y="-22479"/>
                            <a:pt x="671981" y="0"/>
                          </a:cubicBezTo>
                          <a:cubicBezTo>
                            <a:pt x="960172" y="22479"/>
                            <a:pt x="1167253" y="-28962"/>
                            <a:pt x="1364744" y="0"/>
                          </a:cubicBezTo>
                          <a:cubicBezTo>
                            <a:pt x="1562235" y="28962"/>
                            <a:pt x="1817348" y="16569"/>
                            <a:pt x="2078291" y="0"/>
                          </a:cubicBezTo>
                          <a:cubicBezTo>
                            <a:pt x="2082299" y="96569"/>
                            <a:pt x="2085445" y="315475"/>
                            <a:pt x="2078291" y="398886"/>
                          </a:cubicBezTo>
                          <a:cubicBezTo>
                            <a:pt x="2071137" y="482297"/>
                            <a:pt x="2077907" y="607616"/>
                            <a:pt x="2078291" y="797771"/>
                          </a:cubicBezTo>
                          <a:cubicBezTo>
                            <a:pt x="1738819" y="774350"/>
                            <a:pt x="1671698" y="779800"/>
                            <a:pt x="1385527" y="797771"/>
                          </a:cubicBezTo>
                          <a:cubicBezTo>
                            <a:pt x="1099356" y="815742"/>
                            <a:pt x="1054001" y="784543"/>
                            <a:pt x="734329" y="797771"/>
                          </a:cubicBezTo>
                          <a:cubicBezTo>
                            <a:pt x="414657" y="810999"/>
                            <a:pt x="156800" y="781120"/>
                            <a:pt x="0" y="797771"/>
                          </a:cubicBezTo>
                          <a:cubicBezTo>
                            <a:pt x="-1834" y="690417"/>
                            <a:pt x="-10280" y="585519"/>
                            <a:pt x="0" y="406863"/>
                          </a:cubicBezTo>
                          <a:cubicBezTo>
                            <a:pt x="10280" y="228207"/>
                            <a:pt x="10907" y="129834"/>
                            <a:pt x="0" y="0"/>
                          </a:cubicBezTo>
                          <a:close/>
                        </a:path>
                        <a:path w="2078291" h="797771" stroke="0" extrusionOk="0">
                          <a:moveTo>
                            <a:pt x="0" y="0"/>
                          </a:moveTo>
                          <a:cubicBezTo>
                            <a:pt x="209730" y="7001"/>
                            <a:pt x="476529" y="16111"/>
                            <a:pt x="671981" y="0"/>
                          </a:cubicBezTo>
                          <a:cubicBezTo>
                            <a:pt x="867433" y="-16111"/>
                            <a:pt x="1090770" y="9503"/>
                            <a:pt x="1302396" y="0"/>
                          </a:cubicBezTo>
                          <a:cubicBezTo>
                            <a:pt x="1514023" y="-9503"/>
                            <a:pt x="1713512" y="-6946"/>
                            <a:pt x="2078291" y="0"/>
                          </a:cubicBezTo>
                          <a:cubicBezTo>
                            <a:pt x="2079812" y="100220"/>
                            <a:pt x="2084739" y="312233"/>
                            <a:pt x="2078291" y="390908"/>
                          </a:cubicBezTo>
                          <a:cubicBezTo>
                            <a:pt x="2071843" y="469583"/>
                            <a:pt x="2065522" y="628665"/>
                            <a:pt x="2078291" y="797771"/>
                          </a:cubicBezTo>
                          <a:cubicBezTo>
                            <a:pt x="1785740" y="771569"/>
                            <a:pt x="1583980" y="776660"/>
                            <a:pt x="1427093" y="797771"/>
                          </a:cubicBezTo>
                          <a:cubicBezTo>
                            <a:pt x="1270206" y="818882"/>
                            <a:pt x="941739" y="774450"/>
                            <a:pt x="775895" y="797771"/>
                          </a:cubicBezTo>
                          <a:cubicBezTo>
                            <a:pt x="610051" y="821092"/>
                            <a:pt x="375456" y="819269"/>
                            <a:pt x="0" y="797771"/>
                          </a:cubicBezTo>
                          <a:cubicBezTo>
                            <a:pt x="10138" y="654920"/>
                            <a:pt x="-16336" y="536543"/>
                            <a:pt x="0" y="422819"/>
                          </a:cubicBezTo>
                          <a:cubicBezTo>
                            <a:pt x="16336" y="309095"/>
                            <a:pt x="-196" y="201867"/>
                            <a:pt x="0" y="0"/>
                          </a:cubicBezTo>
                          <a:close/>
                        </a:path>
                      </a:pathLst>
                    </a:custGeom>
                    <ask:type>
                      <ask:lineSketchNone/>
                    </ask:type>
                  </ask:lineSketchStyleProps>
                </a:ext>
              </a:extLst>
            </a:ln>
            <a:effectLst>
              <a:outerShdw blurRad="50800" dist="38100" dir="2700000" algn="tl" rotWithShape="0">
                <a:prstClr val="black">
                  <a:alpha val="40000"/>
                </a:prstClr>
              </a:outerShdw>
            </a:effectLst>
          </p:spPr>
        </p:pic>
        <p:sp>
          <p:nvSpPr>
            <p:cNvPr id="48" name="正方形/長方形 47">
              <a:extLst>
                <a:ext uri="{FF2B5EF4-FFF2-40B4-BE49-F238E27FC236}">
                  <a16:creationId xmlns:a16="http://schemas.microsoft.com/office/drawing/2014/main" id="{AA09DB9F-9B47-DC51-758A-272C2AE6B192}"/>
                </a:ext>
              </a:extLst>
            </p:cNvPr>
            <p:cNvSpPr/>
            <p:nvPr/>
          </p:nvSpPr>
          <p:spPr>
            <a:xfrm>
              <a:off x="10237828" y="6070255"/>
              <a:ext cx="880365" cy="379498"/>
            </a:xfrm>
            <a:prstGeom prst="rect">
              <a:avLst/>
            </a:prstGeom>
            <a:noFill/>
            <a:ln w="28575">
              <a:solidFill>
                <a:srgbClr val="7F00FF"/>
              </a:solid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spTree>
    <p:extLst>
      <p:ext uri="{BB962C8B-B14F-4D97-AF65-F5344CB8AC3E}">
        <p14:creationId xmlns:p14="http://schemas.microsoft.com/office/powerpoint/2010/main" val="41971534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880773F-FD27-192A-B035-4BB616EE4204}"/>
              </a:ext>
            </a:extLst>
          </p:cNvPr>
          <p:cNvSpPr>
            <a:spLocks noGrp="1"/>
          </p:cNvSpPr>
          <p:nvPr>
            <p:ph type="title"/>
          </p:nvPr>
        </p:nvSpPr>
        <p:spPr/>
        <p:txBody>
          <a:bodyPr/>
          <a:lstStyle/>
          <a:p>
            <a:r>
              <a:rPr lang="en-US" altLang="ja-JP" dirty="0"/>
              <a:t>3-4. </a:t>
            </a:r>
            <a:r>
              <a:rPr lang="ja-JP" altLang="en-US" dirty="0"/>
              <a:t>調整（スマホアプリ設定</a:t>
            </a:r>
            <a:r>
              <a:rPr lang="en-US" altLang="ja-JP" dirty="0"/>
              <a:t>※</a:t>
            </a:r>
            <a:r>
              <a:rPr lang="ja-JP" altLang="en-US" dirty="0"/>
              <a:t>）</a:t>
            </a:r>
            <a:endParaRPr kumimoji="1" lang="ja-JP" altLang="en-US" dirty="0"/>
          </a:p>
        </p:txBody>
      </p:sp>
      <p:sp>
        <p:nvSpPr>
          <p:cNvPr id="17" name="テキスト ボックス 16">
            <a:extLst>
              <a:ext uri="{FF2B5EF4-FFF2-40B4-BE49-F238E27FC236}">
                <a16:creationId xmlns:a16="http://schemas.microsoft.com/office/drawing/2014/main" id="{36A87F28-329C-0F8B-23B2-C37F0A2530B0}"/>
              </a:ext>
            </a:extLst>
          </p:cNvPr>
          <p:cNvSpPr txBox="1"/>
          <p:nvPr/>
        </p:nvSpPr>
        <p:spPr>
          <a:xfrm>
            <a:off x="10226571" y="267332"/>
            <a:ext cx="4147554" cy="288147"/>
          </a:xfrm>
          <a:prstGeom prst="rect">
            <a:avLst/>
          </a:prstGeom>
          <a:noFill/>
        </p:spPr>
        <p:txBody>
          <a:bodyPr wrap="square" lIns="36000" tIns="36000" rIns="36000" bIns="36000" rtlCol="0">
            <a:spAutoFit/>
          </a:bodyPr>
          <a:lstStyle/>
          <a:p>
            <a:pPr defTabSz="457200" fontAlgn="base">
              <a:spcBef>
                <a:spcPct val="0"/>
              </a:spcBef>
              <a:spcAft>
                <a:spcPct val="0"/>
              </a:spcAft>
              <a:defRPr sz="1000"/>
            </a:pPr>
            <a:r>
              <a:rPr lang="en-US" altLang="ja-JP" sz="1400" b="1" dirty="0">
                <a:solidFill>
                  <a:schemeClr val="bg1"/>
                </a:solidFill>
                <a:effectLst>
                  <a:outerShdw blurRad="38100" dist="38100" dir="2700000" algn="tl">
                    <a:srgbClr val="000000">
                      <a:alpha val="43137"/>
                    </a:srgbClr>
                  </a:outerShdw>
                </a:effectLst>
                <a:latin typeface="+mn-ea"/>
              </a:rPr>
              <a:t>※</a:t>
            </a:r>
            <a:r>
              <a:rPr lang="ja-JP" altLang="en-US" sz="1400" b="1" dirty="0">
                <a:solidFill>
                  <a:schemeClr val="bg1"/>
                </a:solidFill>
                <a:effectLst>
                  <a:outerShdw blurRad="38100" dist="38100" dir="2700000" algn="tl">
                    <a:srgbClr val="000000">
                      <a:alpha val="43137"/>
                    </a:srgbClr>
                  </a:outerShdw>
                </a:effectLst>
                <a:latin typeface="+mn-ea"/>
              </a:rPr>
              <a:t>固定</a:t>
            </a:r>
            <a:r>
              <a:rPr lang="en-US" altLang="ja-JP" sz="1400" b="1" dirty="0">
                <a:solidFill>
                  <a:schemeClr val="bg1"/>
                </a:solidFill>
                <a:effectLst>
                  <a:outerShdw blurRad="38100" dist="38100" dir="2700000" algn="tl">
                    <a:srgbClr val="000000">
                      <a:alpha val="43137"/>
                    </a:srgbClr>
                  </a:outerShdw>
                </a:effectLst>
                <a:latin typeface="+mn-ea"/>
              </a:rPr>
              <a:t>IP</a:t>
            </a:r>
            <a:r>
              <a:rPr lang="ja-JP" altLang="en-US" sz="1400" b="1" dirty="0">
                <a:solidFill>
                  <a:schemeClr val="bg1"/>
                </a:solidFill>
                <a:effectLst>
                  <a:outerShdw blurRad="38100" dist="38100" dir="2700000" algn="tl">
                    <a:srgbClr val="000000">
                      <a:alpha val="43137"/>
                    </a:srgbClr>
                  </a:outerShdw>
                </a:effectLst>
                <a:latin typeface="+mn-ea"/>
              </a:rPr>
              <a:t>運用か</a:t>
            </a:r>
            <a:r>
              <a:rPr lang="en-US" altLang="ja-JP" sz="1400" b="1" dirty="0">
                <a:solidFill>
                  <a:schemeClr val="bg1"/>
                </a:solidFill>
                <a:effectLst>
                  <a:outerShdw blurRad="38100" dist="38100" dir="2700000" algn="tl">
                    <a:srgbClr val="000000">
                      <a:alpha val="43137"/>
                    </a:srgbClr>
                  </a:outerShdw>
                </a:effectLst>
                <a:latin typeface="+mn-ea"/>
              </a:rPr>
              <a:t>Remo.</a:t>
            </a:r>
            <a:r>
              <a:rPr lang="ja-JP" altLang="en-US" sz="1400" b="1" dirty="0">
                <a:solidFill>
                  <a:schemeClr val="bg1"/>
                </a:solidFill>
                <a:effectLst>
                  <a:outerShdw blurRad="38100" dist="38100" dir="2700000" algn="tl">
                    <a:srgbClr val="000000">
                      <a:alpha val="43137"/>
                    </a:srgbClr>
                  </a:outerShdw>
                </a:effectLst>
                <a:latin typeface="+mn-ea"/>
              </a:rPr>
              <a:t>サービス運用で手順異なる</a:t>
            </a:r>
            <a:endParaRPr lang="en-US" altLang="ja-JP" sz="1400" b="1" dirty="0">
              <a:solidFill>
                <a:schemeClr val="bg1"/>
              </a:solidFill>
              <a:effectLst>
                <a:outerShdw blurRad="38100" dist="38100" dir="2700000" algn="tl">
                  <a:srgbClr val="000000">
                    <a:alpha val="43137"/>
                  </a:srgbClr>
                </a:outerShdw>
              </a:effectLst>
              <a:latin typeface="+mn-ea"/>
            </a:endParaRPr>
          </a:p>
        </p:txBody>
      </p:sp>
      <p:grpSp>
        <p:nvGrpSpPr>
          <p:cNvPr id="69" name="グループ化 68">
            <a:extLst>
              <a:ext uri="{FF2B5EF4-FFF2-40B4-BE49-F238E27FC236}">
                <a16:creationId xmlns:a16="http://schemas.microsoft.com/office/drawing/2014/main" id="{8F9AC7B7-D38F-6CF7-7460-715294656E63}"/>
              </a:ext>
            </a:extLst>
          </p:cNvPr>
          <p:cNvGrpSpPr/>
          <p:nvPr/>
        </p:nvGrpSpPr>
        <p:grpSpPr>
          <a:xfrm>
            <a:off x="330929" y="715593"/>
            <a:ext cx="13710893" cy="6704710"/>
            <a:chOff x="129580" y="297527"/>
            <a:chExt cx="9012565" cy="4407199"/>
          </a:xfrm>
        </p:grpSpPr>
        <p:sp>
          <p:nvSpPr>
            <p:cNvPr id="2" name="テキスト ボックス 1">
              <a:extLst>
                <a:ext uri="{FF2B5EF4-FFF2-40B4-BE49-F238E27FC236}">
                  <a16:creationId xmlns:a16="http://schemas.microsoft.com/office/drawing/2014/main" id="{E4CD9FCA-7A38-CCDB-5C90-3F8D24A9B8CC}"/>
                </a:ext>
              </a:extLst>
            </p:cNvPr>
            <p:cNvSpPr txBox="1"/>
            <p:nvPr/>
          </p:nvSpPr>
          <p:spPr>
            <a:xfrm>
              <a:off x="129580" y="297527"/>
              <a:ext cx="1344785" cy="229869"/>
            </a:xfrm>
            <a:prstGeom prst="rect">
              <a:avLst/>
            </a:prstGeom>
            <a:noFill/>
          </p:spPr>
          <p:txBody>
            <a:bodyPr wrap="square" lIns="36000" tIns="36000" rIns="36000" bIns="36000" rtlCol="0">
              <a:spAutoFit/>
            </a:bodyPr>
            <a:lstStyle/>
            <a:p>
              <a:pPr defTabSz="457200" fontAlgn="base">
                <a:spcBef>
                  <a:spcPct val="0"/>
                </a:spcBef>
                <a:spcAft>
                  <a:spcPct val="0"/>
                </a:spcAft>
                <a:defRPr sz="1000"/>
              </a:pPr>
              <a:r>
                <a:rPr lang="ja-JP" altLang="en-US" sz="1800" b="1" dirty="0">
                  <a:solidFill>
                    <a:srgbClr val="000000"/>
                  </a:solidFill>
                  <a:latin typeface="+mn-ea"/>
                </a:rPr>
                <a:t>■設定を開く</a:t>
              </a:r>
              <a:endParaRPr lang="en-US" altLang="ja-JP" sz="1800" b="1" dirty="0">
                <a:solidFill>
                  <a:srgbClr val="000000"/>
                </a:solidFill>
                <a:latin typeface="+mn-ea"/>
              </a:endParaRPr>
            </a:p>
          </p:txBody>
        </p:sp>
        <p:sp>
          <p:nvSpPr>
            <p:cNvPr id="4" name="テキスト ボックス 3">
              <a:extLst>
                <a:ext uri="{FF2B5EF4-FFF2-40B4-BE49-F238E27FC236}">
                  <a16:creationId xmlns:a16="http://schemas.microsoft.com/office/drawing/2014/main" id="{62BA208A-7C2F-9987-137F-488ED803BBC6}"/>
                </a:ext>
              </a:extLst>
            </p:cNvPr>
            <p:cNvSpPr txBox="1"/>
            <p:nvPr/>
          </p:nvSpPr>
          <p:spPr>
            <a:xfrm>
              <a:off x="3614461" y="1141807"/>
              <a:ext cx="1036267" cy="189407"/>
            </a:xfrm>
            <a:prstGeom prst="rect">
              <a:avLst/>
            </a:prstGeom>
            <a:noFill/>
          </p:spPr>
          <p:txBody>
            <a:bodyPr wrap="square" lIns="36000" tIns="36000" rIns="36000" bIns="36000" rtlCol="0">
              <a:spAutoFit/>
            </a:bodyPr>
            <a:lstStyle/>
            <a:p>
              <a:pPr defTabSz="457200" fontAlgn="base">
                <a:spcBef>
                  <a:spcPct val="0"/>
                </a:spcBef>
                <a:spcAft>
                  <a:spcPct val="0"/>
                </a:spcAft>
                <a:defRPr sz="1000"/>
              </a:pPr>
              <a:r>
                <a:rPr lang="ja-JP" altLang="en-US" sz="1400" b="1" dirty="0">
                  <a:solidFill>
                    <a:srgbClr val="FFC000"/>
                  </a:solidFill>
                  <a:latin typeface="+mn-ea"/>
                </a:rPr>
                <a:t>■固定</a:t>
              </a:r>
              <a:r>
                <a:rPr lang="en-US" altLang="ja-JP" sz="1400" b="1" dirty="0">
                  <a:solidFill>
                    <a:srgbClr val="FFC000"/>
                  </a:solidFill>
                  <a:latin typeface="+mn-ea"/>
                </a:rPr>
                <a:t>IP</a:t>
              </a:r>
              <a:r>
                <a:rPr lang="ja-JP" altLang="en-US" sz="1400" b="1" dirty="0">
                  <a:solidFill>
                    <a:srgbClr val="FFC000"/>
                  </a:solidFill>
                  <a:latin typeface="+mn-ea"/>
                </a:rPr>
                <a:t>運用</a:t>
              </a:r>
              <a:endParaRPr lang="en-US" altLang="ja-JP" sz="1400" b="1" dirty="0">
                <a:solidFill>
                  <a:srgbClr val="FFC000"/>
                </a:solidFill>
                <a:latin typeface="+mn-ea"/>
              </a:endParaRPr>
            </a:p>
          </p:txBody>
        </p:sp>
        <p:pic>
          <p:nvPicPr>
            <p:cNvPr id="5" name="図 4">
              <a:extLst>
                <a:ext uri="{FF2B5EF4-FFF2-40B4-BE49-F238E27FC236}">
                  <a16:creationId xmlns:a16="http://schemas.microsoft.com/office/drawing/2014/main" id="{FF36E8D3-1763-4B27-FA76-6C1824CACC03}"/>
                </a:ext>
              </a:extLst>
            </p:cNvPr>
            <p:cNvPicPr>
              <a:picLocks noChangeAspect="1"/>
            </p:cNvPicPr>
            <p:nvPr/>
          </p:nvPicPr>
          <p:blipFill>
            <a:blip r:embed="rId2"/>
            <a:stretch>
              <a:fillRect/>
            </a:stretch>
          </p:blipFill>
          <p:spPr>
            <a:xfrm>
              <a:off x="264394" y="954422"/>
              <a:ext cx="1344785" cy="1393246"/>
            </a:xfrm>
            <a:prstGeom prst="rect">
              <a:avLst/>
            </a:prstGeom>
            <a:effectLst>
              <a:outerShdw blurRad="50800" dist="38100" dir="2700000" algn="tl" rotWithShape="0">
                <a:prstClr val="black">
                  <a:alpha val="40000"/>
                </a:prstClr>
              </a:outerShdw>
            </a:effectLst>
          </p:spPr>
        </p:pic>
        <p:pic>
          <p:nvPicPr>
            <p:cNvPr id="6" name="図 5">
              <a:extLst>
                <a:ext uri="{FF2B5EF4-FFF2-40B4-BE49-F238E27FC236}">
                  <a16:creationId xmlns:a16="http://schemas.microsoft.com/office/drawing/2014/main" id="{C43CEEA3-A2AD-CF9D-7BDE-045D04DAC966}"/>
                </a:ext>
              </a:extLst>
            </p:cNvPr>
            <p:cNvPicPr>
              <a:picLocks noChangeAspect="1"/>
            </p:cNvPicPr>
            <p:nvPr/>
          </p:nvPicPr>
          <p:blipFill>
            <a:blip r:embed="rId3"/>
            <a:stretch>
              <a:fillRect/>
            </a:stretch>
          </p:blipFill>
          <p:spPr>
            <a:xfrm>
              <a:off x="4444875" y="849119"/>
              <a:ext cx="2009873" cy="267983"/>
            </a:xfrm>
            <a:prstGeom prst="rect">
              <a:avLst/>
            </a:prstGeom>
            <a:effectLst>
              <a:outerShdw blurRad="50800" dist="38100" dir="2700000" algn="tl" rotWithShape="0">
                <a:prstClr val="black">
                  <a:alpha val="40000"/>
                </a:prstClr>
              </a:outerShdw>
            </a:effectLst>
          </p:spPr>
        </p:pic>
        <p:pic>
          <p:nvPicPr>
            <p:cNvPr id="7" name="図 6">
              <a:extLst>
                <a:ext uri="{FF2B5EF4-FFF2-40B4-BE49-F238E27FC236}">
                  <a16:creationId xmlns:a16="http://schemas.microsoft.com/office/drawing/2014/main" id="{D9D51ECE-10BA-6819-6092-BFF9818D62FF}"/>
                </a:ext>
              </a:extLst>
            </p:cNvPr>
            <p:cNvPicPr>
              <a:picLocks noChangeAspect="1"/>
            </p:cNvPicPr>
            <p:nvPr/>
          </p:nvPicPr>
          <p:blipFill>
            <a:blip r:embed="rId4"/>
            <a:stretch>
              <a:fillRect/>
            </a:stretch>
          </p:blipFill>
          <p:spPr>
            <a:xfrm>
              <a:off x="4463917" y="1845925"/>
              <a:ext cx="1990806" cy="688066"/>
            </a:xfrm>
            <a:prstGeom prst="rect">
              <a:avLst/>
            </a:prstGeom>
            <a:effectLst>
              <a:outerShdw blurRad="50800" dist="38100" dir="2700000" algn="tl" rotWithShape="0">
                <a:prstClr val="black">
                  <a:alpha val="40000"/>
                </a:prstClr>
              </a:outerShdw>
            </a:effectLst>
          </p:spPr>
        </p:pic>
        <p:pic>
          <p:nvPicPr>
            <p:cNvPr id="9" name="図 8">
              <a:extLst>
                <a:ext uri="{FF2B5EF4-FFF2-40B4-BE49-F238E27FC236}">
                  <a16:creationId xmlns:a16="http://schemas.microsoft.com/office/drawing/2014/main" id="{56C3B430-FEAF-671D-FD75-C87CFAC5EF20}"/>
                </a:ext>
              </a:extLst>
            </p:cNvPr>
            <p:cNvPicPr>
              <a:picLocks noChangeAspect="1"/>
            </p:cNvPicPr>
            <p:nvPr/>
          </p:nvPicPr>
          <p:blipFill rotWithShape="1">
            <a:blip r:embed="rId5"/>
            <a:srcRect l="22238" t="4119" r="20932" b="68470"/>
            <a:stretch/>
          </p:blipFill>
          <p:spPr>
            <a:xfrm>
              <a:off x="1960725" y="711462"/>
              <a:ext cx="1274905" cy="208954"/>
            </a:xfrm>
            <a:prstGeom prst="rect">
              <a:avLst/>
            </a:prstGeom>
            <a:effectLst>
              <a:outerShdw blurRad="50800" dist="38100" dir="2700000" algn="tl" rotWithShape="0">
                <a:prstClr val="black">
                  <a:alpha val="40000"/>
                </a:prstClr>
              </a:outerShdw>
            </a:effectLst>
          </p:spPr>
        </p:pic>
        <p:pic>
          <p:nvPicPr>
            <p:cNvPr id="10" name="図 9">
              <a:extLst>
                <a:ext uri="{FF2B5EF4-FFF2-40B4-BE49-F238E27FC236}">
                  <a16:creationId xmlns:a16="http://schemas.microsoft.com/office/drawing/2014/main" id="{ABE7F3FD-FE9F-35AB-8CA8-0A6D344DCC55}"/>
                </a:ext>
              </a:extLst>
            </p:cNvPr>
            <p:cNvPicPr>
              <a:picLocks noChangeAspect="1"/>
            </p:cNvPicPr>
            <p:nvPr/>
          </p:nvPicPr>
          <p:blipFill>
            <a:blip r:embed="rId6"/>
            <a:stretch>
              <a:fillRect/>
            </a:stretch>
          </p:blipFill>
          <p:spPr>
            <a:xfrm>
              <a:off x="4458924" y="3333015"/>
              <a:ext cx="2034794" cy="718991"/>
            </a:xfrm>
            <a:prstGeom prst="rect">
              <a:avLst/>
            </a:prstGeom>
            <a:effectLst>
              <a:outerShdw blurRad="50800" dist="38100" dir="2700000" algn="tl" rotWithShape="0">
                <a:prstClr val="black">
                  <a:alpha val="40000"/>
                </a:prstClr>
              </a:outerShdw>
            </a:effectLst>
          </p:spPr>
        </p:pic>
        <p:pic>
          <p:nvPicPr>
            <p:cNvPr id="11" name="図 10">
              <a:extLst>
                <a:ext uri="{FF2B5EF4-FFF2-40B4-BE49-F238E27FC236}">
                  <a16:creationId xmlns:a16="http://schemas.microsoft.com/office/drawing/2014/main" id="{F700E904-2CB0-AFCD-5972-03BF95125154}"/>
                </a:ext>
              </a:extLst>
            </p:cNvPr>
            <p:cNvPicPr>
              <a:picLocks noChangeAspect="1"/>
            </p:cNvPicPr>
            <p:nvPr/>
          </p:nvPicPr>
          <p:blipFill>
            <a:blip r:embed="rId7"/>
            <a:stretch>
              <a:fillRect/>
            </a:stretch>
          </p:blipFill>
          <p:spPr>
            <a:xfrm>
              <a:off x="2535259" y="3469863"/>
              <a:ext cx="1433896" cy="675633"/>
            </a:xfrm>
            <a:prstGeom prst="rect">
              <a:avLst/>
            </a:prstGeom>
            <a:effectLst>
              <a:outerShdw blurRad="50800" dist="38100" dir="2700000" algn="tl" rotWithShape="0">
                <a:prstClr val="black">
                  <a:alpha val="40000"/>
                </a:prstClr>
              </a:outerShdw>
            </a:effectLst>
          </p:spPr>
        </p:pic>
        <p:pic>
          <p:nvPicPr>
            <p:cNvPr id="12" name="図 11">
              <a:extLst>
                <a:ext uri="{FF2B5EF4-FFF2-40B4-BE49-F238E27FC236}">
                  <a16:creationId xmlns:a16="http://schemas.microsoft.com/office/drawing/2014/main" id="{7892DFBC-CBBC-66C9-1796-C5682AD443AE}"/>
                </a:ext>
              </a:extLst>
            </p:cNvPr>
            <p:cNvPicPr>
              <a:picLocks noChangeAspect="1"/>
            </p:cNvPicPr>
            <p:nvPr/>
          </p:nvPicPr>
          <p:blipFill>
            <a:blip r:embed="rId8"/>
            <a:stretch>
              <a:fillRect/>
            </a:stretch>
          </p:blipFill>
          <p:spPr>
            <a:xfrm>
              <a:off x="253327" y="2935941"/>
              <a:ext cx="2019515" cy="1768785"/>
            </a:xfrm>
            <a:prstGeom prst="rect">
              <a:avLst/>
            </a:prstGeom>
            <a:effectLst>
              <a:outerShdw blurRad="50800" dist="38100" dir="2700000" algn="tl" rotWithShape="0">
                <a:prstClr val="black">
                  <a:alpha val="40000"/>
                </a:prstClr>
              </a:outerShdw>
            </a:effectLst>
          </p:spPr>
        </p:pic>
        <p:sp>
          <p:nvSpPr>
            <p:cNvPr id="13" name="正方形/長方形 12">
              <a:extLst>
                <a:ext uri="{FF2B5EF4-FFF2-40B4-BE49-F238E27FC236}">
                  <a16:creationId xmlns:a16="http://schemas.microsoft.com/office/drawing/2014/main" id="{A2DBF750-6D01-83BB-E2FC-9B568AC182F8}"/>
                </a:ext>
              </a:extLst>
            </p:cNvPr>
            <p:cNvSpPr/>
            <p:nvPr/>
          </p:nvSpPr>
          <p:spPr>
            <a:xfrm>
              <a:off x="847601" y="3211563"/>
              <a:ext cx="931436" cy="166118"/>
            </a:xfrm>
            <a:prstGeom prst="rect">
              <a:avLst/>
            </a:prstGeom>
            <a:noFill/>
            <a:ln w="28575">
              <a:solidFill>
                <a:srgbClr val="7F00FF"/>
              </a:solid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14" name="テキスト ボックス 13">
              <a:extLst>
                <a:ext uri="{FF2B5EF4-FFF2-40B4-BE49-F238E27FC236}">
                  <a16:creationId xmlns:a16="http://schemas.microsoft.com/office/drawing/2014/main" id="{CDB44BC5-5ADD-8F44-38A6-2A348C88CA4E}"/>
                </a:ext>
              </a:extLst>
            </p:cNvPr>
            <p:cNvSpPr txBox="1"/>
            <p:nvPr/>
          </p:nvSpPr>
          <p:spPr>
            <a:xfrm>
              <a:off x="1984833" y="1332249"/>
              <a:ext cx="1193399" cy="209638"/>
            </a:xfrm>
            <a:prstGeom prst="rect">
              <a:avLst/>
            </a:prstGeom>
            <a:noFill/>
          </p:spPr>
          <p:txBody>
            <a:bodyPr wrap="square" lIns="36000" tIns="36000" rIns="36000" bIns="36000" rtlCol="0">
              <a:spAutoFit/>
            </a:bodyPr>
            <a:lstStyle/>
            <a:p>
              <a:pPr algn="ctr" defTabSz="457200" fontAlgn="base">
                <a:spcBef>
                  <a:spcPct val="0"/>
                </a:spcBef>
                <a:spcAft>
                  <a:spcPct val="0"/>
                </a:spcAft>
                <a:defRPr sz="1000"/>
              </a:pPr>
              <a:r>
                <a:rPr lang="ja-JP" altLang="en-US" sz="1600" b="1" dirty="0">
                  <a:solidFill>
                    <a:srgbClr val="0070C0"/>
                  </a:solidFill>
                  <a:latin typeface="+mn-ea"/>
                </a:rPr>
                <a:t>■</a:t>
              </a:r>
              <a:r>
                <a:rPr lang="en-US" altLang="ja-JP" sz="1600" b="1" dirty="0">
                  <a:solidFill>
                    <a:srgbClr val="0070C0"/>
                  </a:solidFill>
                  <a:latin typeface="+mn-ea"/>
                </a:rPr>
                <a:t>Remo.</a:t>
              </a:r>
              <a:r>
                <a:rPr lang="ja-JP" altLang="en-US" sz="1600" b="1" dirty="0">
                  <a:solidFill>
                    <a:srgbClr val="0070C0"/>
                  </a:solidFill>
                  <a:latin typeface="+mn-ea"/>
                </a:rPr>
                <a:t>サービス</a:t>
              </a:r>
              <a:endParaRPr lang="en-US" altLang="ja-JP" sz="1600" b="1" dirty="0">
                <a:solidFill>
                  <a:srgbClr val="0070C0"/>
                </a:solidFill>
                <a:latin typeface="+mn-ea"/>
              </a:endParaRPr>
            </a:p>
          </p:txBody>
        </p:sp>
        <p:pic>
          <p:nvPicPr>
            <p:cNvPr id="15" name="図 14">
              <a:extLst>
                <a:ext uri="{FF2B5EF4-FFF2-40B4-BE49-F238E27FC236}">
                  <a16:creationId xmlns:a16="http://schemas.microsoft.com/office/drawing/2014/main" id="{6BB46E51-29F2-BD7C-CD11-63EDB7E10B66}"/>
                </a:ext>
              </a:extLst>
            </p:cNvPr>
            <p:cNvPicPr>
              <a:picLocks noChangeAspect="1"/>
            </p:cNvPicPr>
            <p:nvPr/>
          </p:nvPicPr>
          <p:blipFill rotWithShape="1">
            <a:blip r:embed="rId2"/>
            <a:srcRect l="41307" t="83744" r="43064" b="924"/>
            <a:stretch/>
          </p:blipFill>
          <p:spPr>
            <a:xfrm>
              <a:off x="719917" y="1903165"/>
              <a:ext cx="408925" cy="415609"/>
            </a:xfrm>
            <a:prstGeom prst="rect">
              <a:avLst/>
            </a:prstGeom>
            <a:ln w="31750">
              <a:solidFill>
                <a:srgbClr val="7F00FF"/>
              </a:solidFill>
            </a:ln>
          </p:spPr>
        </p:pic>
        <p:sp>
          <p:nvSpPr>
            <p:cNvPr id="16" name="正方形/長方形 15">
              <a:extLst>
                <a:ext uri="{FF2B5EF4-FFF2-40B4-BE49-F238E27FC236}">
                  <a16:creationId xmlns:a16="http://schemas.microsoft.com/office/drawing/2014/main" id="{BD199C38-5AD0-7C42-DCEC-680EF5E49DA3}"/>
                </a:ext>
              </a:extLst>
            </p:cNvPr>
            <p:cNvSpPr/>
            <p:nvPr/>
          </p:nvSpPr>
          <p:spPr>
            <a:xfrm>
              <a:off x="862176" y="3661152"/>
              <a:ext cx="931436" cy="390854"/>
            </a:xfrm>
            <a:prstGeom prst="rect">
              <a:avLst/>
            </a:prstGeom>
            <a:noFill/>
            <a:ln w="28575">
              <a:solidFill>
                <a:srgbClr val="7F00FF"/>
              </a:solid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18" name="正方形/長方形 17">
              <a:extLst>
                <a:ext uri="{FF2B5EF4-FFF2-40B4-BE49-F238E27FC236}">
                  <a16:creationId xmlns:a16="http://schemas.microsoft.com/office/drawing/2014/main" id="{3E830B96-1E0A-9B98-C84C-1176C1D157F5}"/>
                </a:ext>
              </a:extLst>
            </p:cNvPr>
            <p:cNvSpPr/>
            <p:nvPr/>
          </p:nvSpPr>
          <p:spPr>
            <a:xfrm>
              <a:off x="1938853" y="2885593"/>
              <a:ext cx="371707" cy="325970"/>
            </a:xfrm>
            <a:prstGeom prst="rect">
              <a:avLst/>
            </a:prstGeom>
            <a:noFill/>
            <a:ln w="28575">
              <a:solidFill>
                <a:srgbClr val="7F00FF"/>
              </a:solid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cxnSp>
          <p:nvCxnSpPr>
            <p:cNvPr id="20" name="コネクタ: カギ線 19">
              <a:extLst>
                <a:ext uri="{FF2B5EF4-FFF2-40B4-BE49-F238E27FC236}">
                  <a16:creationId xmlns:a16="http://schemas.microsoft.com/office/drawing/2014/main" id="{265D016B-8A18-5F07-9821-B6BE6E0497F5}"/>
                </a:ext>
              </a:extLst>
            </p:cNvPr>
            <p:cNvCxnSpPr>
              <a:cxnSpLocks/>
              <a:stCxn id="15" idx="0"/>
              <a:endCxn id="9" idx="1"/>
            </p:cNvCxnSpPr>
            <p:nvPr/>
          </p:nvCxnSpPr>
          <p:spPr>
            <a:xfrm rot="5400000" flipH="1" flipV="1">
              <a:off x="898939" y="841380"/>
              <a:ext cx="1087226" cy="1036345"/>
            </a:xfrm>
            <a:prstGeom prst="bentConnector2">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4" name="コネクタ: カギ線 23">
              <a:extLst>
                <a:ext uri="{FF2B5EF4-FFF2-40B4-BE49-F238E27FC236}">
                  <a16:creationId xmlns:a16="http://schemas.microsoft.com/office/drawing/2014/main" id="{B5005ADB-41EC-3CD2-F644-C17DF6990938}"/>
                </a:ext>
              </a:extLst>
            </p:cNvPr>
            <p:cNvCxnSpPr>
              <a:cxnSpLocks/>
              <a:stCxn id="52" idx="2"/>
              <a:endCxn id="13" idx="0"/>
            </p:cNvCxnSpPr>
            <p:nvPr/>
          </p:nvCxnSpPr>
          <p:spPr>
            <a:xfrm rot="5400000">
              <a:off x="1469052" y="2075457"/>
              <a:ext cx="980374" cy="1291839"/>
            </a:xfrm>
            <a:prstGeom prst="bentConnector3">
              <a:avLst>
                <a:gd name="adj1" fmla="val 50000"/>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5" name="コネクタ: カギ線 24">
              <a:extLst>
                <a:ext uri="{FF2B5EF4-FFF2-40B4-BE49-F238E27FC236}">
                  <a16:creationId xmlns:a16="http://schemas.microsoft.com/office/drawing/2014/main" id="{95A1E372-60A2-30C7-8976-8704EECD615B}"/>
                </a:ext>
              </a:extLst>
            </p:cNvPr>
            <p:cNvCxnSpPr>
              <a:cxnSpLocks/>
              <a:stCxn id="13" idx="2"/>
            </p:cNvCxnSpPr>
            <p:nvPr/>
          </p:nvCxnSpPr>
          <p:spPr>
            <a:xfrm rot="16200000" flipH="1">
              <a:off x="1182795" y="3508204"/>
              <a:ext cx="275622" cy="14575"/>
            </a:xfrm>
            <a:prstGeom prst="bentConnector3">
              <a:avLst>
                <a:gd name="adj1" fmla="val 49999"/>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6" name="コネクタ: カギ線 25">
              <a:extLst>
                <a:ext uri="{FF2B5EF4-FFF2-40B4-BE49-F238E27FC236}">
                  <a16:creationId xmlns:a16="http://schemas.microsoft.com/office/drawing/2014/main" id="{D2C32A29-AAC9-EB84-7B8E-15D47BA13677}"/>
                </a:ext>
              </a:extLst>
            </p:cNvPr>
            <p:cNvCxnSpPr>
              <a:cxnSpLocks/>
              <a:stCxn id="16" idx="3"/>
              <a:endCxn id="18" idx="2"/>
            </p:cNvCxnSpPr>
            <p:nvPr/>
          </p:nvCxnSpPr>
          <p:spPr>
            <a:xfrm flipV="1">
              <a:off x="1793612" y="3211563"/>
              <a:ext cx="331095" cy="645016"/>
            </a:xfrm>
            <a:prstGeom prst="bentConnector2">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7" name="コネクタ: カギ線 26">
              <a:extLst>
                <a:ext uri="{FF2B5EF4-FFF2-40B4-BE49-F238E27FC236}">
                  <a16:creationId xmlns:a16="http://schemas.microsoft.com/office/drawing/2014/main" id="{45F2FE47-D818-C578-982D-ED8937173593}"/>
                </a:ext>
              </a:extLst>
            </p:cNvPr>
            <p:cNvCxnSpPr>
              <a:cxnSpLocks/>
              <a:stCxn id="18" idx="3"/>
              <a:endCxn id="11" idx="0"/>
            </p:cNvCxnSpPr>
            <p:nvPr/>
          </p:nvCxnSpPr>
          <p:spPr>
            <a:xfrm>
              <a:off x="2310560" y="3048578"/>
              <a:ext cx="941647" cy="421285"/>
            </a:xfrm>
            <a:prstGeom prst="bentConnector2">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8" name="コネクタ: カギ線 27">
              <a:extLst>
                <a:ext uri="{FF2B5EF4-FFF2-40B4-BE49-F238E27FC236}">
                  <a16:creationId xmlns:a16="http://schemas.microsoft.com/office/drawing/2014/main" id="{BD1D10F3-8C70-41F6-12F5-61A10D59FCEA}"/>
                </a:ext>
              </a:extLst>
            </p:cNvPr>
            <p:cNvCxnSpPr>
              <a:cxnSpLocks/>
              <a:stCxn id="30" idx="3"/>
              <a:endCxn id="29" idx="0"/>
            </p:cNvCxnSpPr>
            <p:nvPr/>
          </p:nvCxnSpPr>
          <p:spPr>
            <a:xfrm flipV="1">
              <a:off x="4705842" y="784512"/>
              <a:ext cx="1603657" cy="671212"/>
            </a:xfrm>
            <a:prstGeom prst="bentConnector4">
              <a:avLst>
                <a:gd name="adj1" fmla="val 44205"/>
                <a:gd name="adj2" fmla="val 134058"/>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73CA0816-A9D4-1ED0-E450-C8577414185A}"/>
                </a:ext>
              </a:extLst>
            </p:cNvPr>
            <p:cNvSpPr/>
            <p:nvPr/>
          </p:nvSpPr>
          <p:spPr>
            <a:xfrm>
              <a:off x="6123645" y="784512"/>
              <a:ext cx="371707" cy="347786"/>
            </a:xfrm>
            <a:prstGeom prst="rect">
              <a:avLst/>
            </a:prstGeom>
            <a:noFill/>
            <a:ln w="28575">
              <a:solidFill>
                <a:srgbClr val="FFC000"/>
              </a:solid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pic>
          <p:nvPicPr>
            <p:cNvPr id="30" name="図 29">
              <a:extLst>
                <a:ext uri="{FF2B5EF4-FFF2-40B4-BE49-F238E27FC236}">
                  <a16:creationId xmlns:a16="http://schemas.microsoft.com/office/drawing/2014/main" id="{85243653-081B-28EB-FA3F-F082577F0A9F}"/>
                </a:ext>
              </a:extLst>
            </p:cNvPr>
            <p:cNvPicPr>
              <a:picLocks noChangeAspect="1"/>
            </p:cNvPicPr>
            <p:nvPr/>
          </p:nvPicPr>
          <p:blipFill rotWithShape="1">
            <a:blip r:embed="rId9"/>
            <a:srcRect l="71921" t="40727" r="3453" b="38391"/>
            <a:stretch/>
          </p:blipFill>
          <p:spPr>
            <a:xfrm>
              <a:off x="3923182" y="1338424"/>
              <a:ext cx="782660" cy="234599"/>
            </a:xfrm>
            <a:prstGeom prst="rect">
              <a:avLst/>
            </a:prstGeom>
            <a:solidFill>
              <a:schemeClr val="bg1"/>
            </a:solidFill>
            <a:ln w="31750">
              <a:solidFill>
                <a:srgbClr val="FFC000"/>
              </a:solidFill>
            </a:ln>
          </p:spPr>
        </p:pic>
        <p:sp>
          <p:nvSpPr>
            <p:cNvPr id="31" name="正方形/長方形 30">
              <a:extLst>
                <a:ext uri="{FF2B5EF4-FFF2-40B4-BE49-F238E27FC236}">
                  <a16:creationId xmlns:a16="http://schemas.microsoft.com/office/drawing/2014/main" id="{EE3D23A5-9622-8FBA-4014-0246DDF9A96F}"/>
                </a:ext>
              </a:extLst>
            </p:cNvPr>
            <p:cNvSpPr/>
            <p:nvPr/>
          </p:nvSpPr>
          <p:spPr>
            <a:xfrm>
              <a:off x="5759990" y="2329982"/>
              <a:ext cx="578275" cy="242265"/>
            </a:xfrm>
            <a:prstGeom prst="rect">
              <a:avLst/>
            </a:prstGeom>
            <a:noFill/>
            <a:ln w="28575">
              <a:solidFill>
                <a:srgbClr val="FFC000"/>
              </a:solid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32" name="正方形/長方形 31">
              <a:extLst>
                <a:ext uri="{FF2B5EF4-FFF2-40B4-BE49-F238E27FC236}">
                  <a16:creationId xmlns:a16="http://schemas.microsoft.com/office/drawing/2014/main" id="{B303D9B5-BAA8-5955-D446-91F282C524A4}"/>
                </a:ext>
              </a:extLst>
            </p:cNvPr>
            <p:cNvSpPr/>
            <p:nvPr/>
          </p:nvSpPr>
          <p:spPr>
            <a:xfrm>
              <a:off x="4441146" y="3812862"/>
              <a:ext cx="719346" cy="242265"/>
            </a:xfrm>
            <a:prstGeom prst="rect">
              <a:avLst/>
            </a:prstGeom>
            <a:noFill/>
            <a:ln w="28575">
              <a:solidFill>
                <a:srgbClr val="FFC000"/>
              </a:solid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cxnSp>
          <p:nvCxnSpPr>
            <p:cNvPr id="33" name="コネクタ: カギ線 32">
              <a:extLst>
                <a:ext uri="{FF2B5EF4-FFF2-40B4-BE49-F238E27FC236}">
                  <a16:creationId xmlns:a16="http://schemas.microsoft.com/office/drawing/2014/main" id="{94261FAB-5A5E-35E7-4DA6-4D800BB4DF62}"/>
                </a:ext>
              </a:extLst>
            </p:cNvPr>
            <p:cNvCxnSpPr>
              <a:cxnSpLocks/>
              <a:stCxn id="29" idx="2"/>
              <a:endCxn id="31" idx="0"/>
            </p:cNvCxnSpPr>
            <p:nvPr/>
          </p:nvCxnSpPr>
          <p:spPr>
            <a:xfrm rot="5400000">
              <a:off x="5580472" y="1600955"/>
              <a:ext cx="1197684" cy="260371"/>
            </a:xfrm>
            <a:prstGeom prst="bentConnector3">
              <a:avLst>
                <a:gd name="adj1" fmla="val 50000"/>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コネクタ: カギ線 33">
              <a:extLst>
                <a:ext uri="{FF2B5EF4-FFF2-40B4-BE49-F238E27FC236}">
                  <a16:creationId xmlns:a16="http://schemas.microsoft.com/office/drawing/2014/main" id="{105FE948-D88B-69DD-BB88-1FBC339498CB}"/>
                </a:ext>
              </a:extLst>
            </p:cNvPr>
            <p:cNvCxnSpPr>
              <a:cxnSpLocks/>
              <a:stCxn id="31" idx="2"/>
              <a:endCxn id="32" idx="0"/>
            </p:cNvCxnSpPr>
            <p:nvPr/>
          </p:nvCxnSpPr>
          <p:spPr>
            <a:xfrm rot="5400000">
              <a:off x="4804667" y="2568400"/>
              <a:ext cx="1240615" cy="1248309"/>
            </a:xfrm>
            <a:prstGeom prst="bentConnector3">
              <a:avLst>
                <a:gd name="adj1" fmla="val 50000"/>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36" name="図 35">
              <a:extLst>
                <a:ext uri="{FF2B5EF4-FFF2-40B4-BE49-F238E27FC236}">
                  <a16:creationId xmlns:a16="http://schemas.microsoft.com/office/drawing/2014/main" id="{60DB2B51-F467-BB99-A393-A6A196513F23}"/>
                </a:ext>
              </a:extLst>
            </p:cNvPr>
            <p:cNvPicPr>
              <a:picLocks noChangeAspect="1"/>
            </p:cNvPicPr>
            <p:nvPr/>
          </p:nvPicPr>
          <p:blipFill>
            <a:blip r:embed="rId7"/>
            <a:stretch>
              <a:fillRect/>
            </a:stretch>
          </p:blipFill>
          <p:spPr>
            <a:xfrm>
              <a:off x="7350388" y="3691565"/>
              <a:ext cx="1180862" cy="556407"/>
            </a:xfrm>
            <a:prstGeom prst="rect">
              <a:avLst/>
            </a:prstGeom>
            <a:effectLst>
              <a:outerShdw blurRad="50800" dist="38100" dir="2700000" algn="tl" rotWithShape="0">
                <a:prstClr val="black">
                  <a:alpha val="40000"/>
                </a:prstClr>
              </a:outerShdw>
            </a:effectLst>
          </p:spPr>
        </p:pic>
        <p:cxnSp>
          <p:nvCxnSpPr>
            <p:cNvPr id="37" name="コネクタ: カギ線 36">
              <a:extLst>
                <a:ext uri="{FF2B5EF4-FFF2-40B4-BE49-F238E27FC236}">
                  <a16:creationId xmlns:a16="http://schemas.microsoft.com/office/drawing/2014/main" id="{91AE083D-7EA1-86EF-FA42-E0BD29EE0171}"/>
                </a:ext>
              </a:extLst>
            </p:cNvPr>
            <p:cNvCxnSpPr>
              <a:cxnSpLocks/>
              <a:stCxn id="59" idx="3"/>
              <a:endCxn id="36" idx="3"/>
            </p:cNvCxnSpPr>
            <p:nvPr/>
          </p:nvCxnSpPr>
          <p:spPr>
            <a:xfrm flipH="1">
              <a:off x="8531250" y="1132298"/>
              <a:ext cx="358320" cy="2837471"/>
            </a:xfrm>
            <a:prstGeom prst="bentConnector3">
              <a:avLst>
                <a:gd name="adj1" fmla="val -63798"/>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D670C88A-2700-6E00-01E2-9B5A6C456B2E}"/>
                </a:ext>
              </a:extLst>
            </p:cNvPr>
            <p:cNvSpPr txBox="1"/>
            <p:nvPr/>
          </p:nvSpPr>
          <p:spPr>
            <a:xfrm>
              <a:off x="6948368" y="3274008"/>
              <a:ext cx="1912116" cy="290562"/>
            </a:xfrm>
            <a:prstGeom prst="rect">
              <a:avLst/>
            </a:prstGeom>
            <a:noFill/>
            <a:ln w="31750">
              <a:solidFill>
                <a:srgbClr val="FFC000"/>
              </a:solidFill>
              <a:prstDash val="dash"/>
            </a:ln>
          </p:spPr>
          <p:txBody>
            <a:bodyPr wrap="square" lIns="36000" tIns="36000" rIns="36000" bIns="36000" rtlCol="0">
              <a:spAutoFit/>
            </a:bodyPr>
            <a:lstStyle/>
            <a:p>
              <a:pPr defTabSz="457200" fontAlgn="base">
                <a:spcBef>
                  <a:spcPct val="0"/>
                </a:spcBef>
                <a:spcAft>
                  <a:spcPct val="0"/>
                </a:spcAft>
                <a:defRPr sz="1000"/>
              </a:pPr>
              <a:r>
                <a:rPr lang="en-US" altLang="ja-JP" sz="1200" b="1" dirty="0">
                  <a:solidFill>
                    <a:srgbClr val="000000"/>
                  </a:solidFill>
                  <a:latin typeface="+mn-ea"/>
                </a:rPr>
                <a:t>SSL(https)</a:t>
              </a:r>
              <a:r>
                <a:rPr lang="ja-JP" altLang="en-US" sz="1200" b="1" dirty="0">
                  <a:solidFill>
                    <a:srgbClr val="000000"/>
                  </a:solidFill>
                  <a:latin typeface="+mn-ea"/>
                </a:rPr>
                <a:t>／</a:t>
              </a:r>
              <a:r>
                <a:rPr lang="en-US" altLang="ja-JP" sz="1200" b="1" dirty="0">
                  <a:solidFill>
                    <a:srgbClr val="000000"/>
                  </a:solidFill>
                  <a:latin typeface="+mn-ea"/>
                </a:rPr>
                <a:t>http</a:t>
              </a:r>
              <a:r>
                <a:rPr lang="ja-JP" altLang="en-US" sz="1200" b="1" dirty="0">
                  <a:solidFill>
                    <a:srgbClr val="000000"/>
                  </a:solidFill>
                  <a:latin typeface="+mn-ea"/>
                </a:rPr>
                <a:t>はカメラ設定による</a:t>
              </a:r>
              <a:endParaRPr lang="en-US" altLang="ja-JP" sz="1200" b="1" dirty="0">
                <a:solidFill>
                  <a:srgbClr val="000000"/>
                </a:solidFill>
                <a:latin typeface="+mn-ea"/>
              </a:endParaRPr>
            </a:p>
            <a:p>
              <a:pPr defTabSz="457200" fontAlgn="base">
                <a:spcBef>
                  <a:spcPct val="0"/>
                </a:spcBef>
                <a:spcAft>
                  <a:spcPct val="0"/>
                </a:spcAft>
                <a:defRPr sz="1000"/>
              </a:pPr>
              <a:r>
                <a:rPr lang="ja-JP" altLang="en-US" sz="1200" b="1" dirty="0">
                  <a:solidFill>
                    <a:srgbClr val="000000"/>
                  </a:solidFill>
                  <a:latin typeface="+mn-ea"/>
                </a:rPr>
                <a:t>カメラデフォルトはオフ</a:t>
              </a:r>
              <a:endParaRPr lang="en-US" altLang="ja-JP" sz="1200" b="1" dirty="0">
                <a:solidFill>
                  <a:srgbClr val="000000"/>
                </a:solidFill>
                <a:latin typeface="+mn-ea"/>
              </a:endParaRPr>
            </a:p>
          </p:txBody>
        </p:sp>
        <p:pic>
          <p:nvPicPr>
            <p:cNvPr id="52" name="図 51">
              <a:extLst>
                <a:ext uri="{FF2B5EF4-FFF2-40B4-BE49-F238E27FC236}">
                  <a16:creationId xmlns:a16="http://schemas.microsoft.com/office/drawing/2014/main" id="{788E5221-2BED-4557-C7F7-9B9F011FAD86}"/>
                </a:ext>
              </a:extLst>
            </p:cNvPr>
            <p:cNvPicPr>
              <a:picLocks noChangeAspect="1"/>
            </p:cNvPicPr>
            <p:nvPr/>
          </p:nvPicPr>
          <p:blipFill rotWithShape="1">
            <a:blip r:embed="rId5"/>
            <a:srcRect t="64655" r="56050" b="3323"/>
            <a:stretch/>
          </p:blipFill>
          <p:spPr>
            <a:xfrm>
              <a:off x="2120869" y="1961412"/>
              <a:ext cx="968577" cy="269777"/>
            </a:xfrm>
            <a:prstGeom prst="rect">
              <a:avLst/>
            </a:prstGeom>
            <a:ln w="31750">
              <a:solidFill>
                <a:srgbClr val="7F00FF"/>
              </a:solidFill>
            </a:ln>
            <a:effectLst>
              <a:outerShdw blurRad="50800" dist="38100" dir="2700000" algn="tl" rotWithShape="0">
                <a:prstClr val="black">
                  <a:alpha val="40000"/>
                </a:prstClr>
              </a:outerShdw>
            </a:effectLst>
          </p:spPr>
        </p:pic>
        <p:grpSp>
          <p:nvGrpSpPr>
            <p:cNvPr id="53" name="グループ化 52">
              <a:extLst>
                <a:ext uri="{FF2B5EF4-FFF2-40B4-BE49-F238E27FC236}">
                  <a16:creationId xmlns:a16="http://schemas.microsoft.com/office/drawing/2014/main" id="{87D3FD73-942B-128D-E603-C533CF4CD644}"/>
                </a:ext>
              </a:extLst>
            </p:cNvPr>
            <p:cNvGrpSpPr/>
            <p:nvPr/>
          </p:nvGrpSpPr>
          <p:grpSpPr>
            <a:xfrm>
              <a:off x="6911502" y="1024148"/>
              <a:ext cx="2122434" cy="2184117"/>
              <a:chOff x="6911502" y="1024148"/>
              <a:chExt cx="2122434" cy="2184117"/>
            </a:xfrm>
          </p:grpSpPr>
          <p:pic>
            <p:nvPicPr>
              <p:cNvPr id="54" name="図 53">
                <a:extLst>
                  <a:ext uri="{FF2B5EF4-FFF2-40B4-BE49-F238E27FC236}">
                    <a16:creationId xmlns:a16="http://schemas.microsoft.com/office/drawing/2014/main" id="{228B701D-93C6-43CE-3E5C-52762ACA8746}"/>
                  </a:ext>
                </a:extLst>
              </p:cNvPr>
              <p:cNvPicPr>
                <a:picLocks noChangeAspect="1"/>
              </p:cNvPicPr>
              <p:nvPr/>
            </p:nvPicPr>
            <p:blipFill>
              <a:blip r:embed="rId10"/>
              <a:stretch>
                <a:fillRect/>
              </a:stretch>
            </p:blipFill>
            <p:spPr>
              <a:xfrm>
                <a:off x="6911502" y="1024148"/>
                <a:ext cx="1978068" cy="2184117"/>
              </a:xfrm>
              <a:prstGeom prst="rect">
                <a:avLst/>
              </a:prstGeom>
              <a:effectLst>
                <a:outerShdw blurRad="50800" dist="38100" dir="2700000" algn="tl" rotWithShape="0">
                  <a:prstClr val="black">
                    <a:alpha val="40000"/>
                  </a:prstClr>
                </a:outerShdw>
              </a:effectLst>
            </p:spPr>
          </p:pic>
          <p:sp>
            <p:nvSpPr>
              <p:cNvPr id="55" name="正方形/長方形 54">
                <a:extLst>
                  <a:ext uri="{FF2B5EF4-FFF2-40B4-BE49-F238E27FC236}">
                    <a16:creationId xmlns:a16="http://schemas.microsoft.com/office/drawing/2014/main" id="{58AD06DE-1656-F3E6-D9D1-F2BD532ADB36}"/>
                  </a:ext>
                </a:extLst>
              </p:cNvPr>
              <p:cNvSpPr/>
              <p:nvPr/>
            </p:nvSpPr>
            <p:spPr>
              <a:xfrm>
                <a:off x="7483990" y="1277973"/>
                <a:ext cx="848021" cy="1607620"/>
              </a:xfrm>
              <a:prstGeom prst="rect">
                <a:avLst/>
              </a:prstGeom>
              <a:noFill/>
              <a:ln w="28575">
                <a:solidFill>
                  <a:srgbClr val="FFC000"/>
                </a:solid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cxnSp>
            <p:nvCxnSpPr>
              <p:cNvPr id="56" name="コネクタ: カギ線 55">
                <a:extLst>
                  <a:ext uri="{FF2B5EF4-FFF2-40B4-BE49-F238E27FC236}">
                    <a16:creationId xmlns:a16="http://schemas.microsoft.com/office/drawing/2014/main" id="{AD1A9BAB-10F1-CB17-568C-793AAB54946E}"/>
                  </a:ext>
                </a:extLst>
              </p:cNvPr>
              <p:cNvCxnSpPr>
                <a:cxnSpLocks/>
                <a:stCxn id="55" idx="3"/>
              </p:cNvCxnSpPr>
              <p:nvPr/>
            </p:nvCxnSpPr>
            <p:spPr>
              <a:xfrm flipV="1">
                <a:off x="8332011" y="1306191"/>
                <a:ext cx="371706" cy="775592"/>
              </a:xfrm>
              <a:prstGeom prst="bentConnector2">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472A7D6B-AD04-785C-C8C5-6629F0AF81D2}"/>
                  </a:ext>
                </a:extLst>
              </p:cNvPr>
              <p:cNvSpPr txBox="1"/>
              <p:nvPr/>
            </p:nvSpPr>
            <p:spPr>
              <a:xfrm>
                <a:off x="8399739" y="2192552"/>
                <a:ext cx="634197" cy="349702"/>
              </a:xfrm>
              <a:prstGeom prst="rect">
                <a:avLst/>
              </a:prstGeom>
              <a:solidFill>
                <a:schemeClr val="tx1"/>
              </a:solidFill>
              <a:ln w="31750">
                <a:solidFill>
                  <a:srgbClr val="FFC000"/>
                </a:solidFill>
                <a:prstDash val="sysDash"/>
              </a:ln>
              <a:effectLst>
                <a:outerShdw blurRad="50800" dist="38100" dir="2700000" algn="tl" rotWithShape="0">
                  <a:prstClr val="black">
                    <a:alpha val="40000"/>
                  </a:prstClr>
                </a:outerShdw>
              </a:effectLst>
            </p:spPr>
            <p:txBody>
              <a:bodyPr wrap="square" lIns="36000" tIns="36000" rIns="36000" bIns="36000" rtlCol="0">
                <a:spAutoFit/>
              </a:bodyPr>
              <a:lstStyle/>
              <a:p>
                <a:pPr defTabSz="457200" fontAlgn="base">
                  <a:spcBef>
                    <a:spcPct val="0"/>
                  </a:spcBef>
                  <a:spcAft>
                    <a:spcPct val="0"/>
                  </a:spcAft>
                  <a:defRPr sz="1000"/>
                </a:pPr>
                <a:r>
                  <a:rPr lang="ja-JP" altLang="en-US" sz="900" b="1" dirty="0">
                    <a:solidFill>
                      <a:srgbClr val="00CC66"/>
                    </a:solidFill>
                    <a:latin typeface="+mn-ea"/>
                  </a:rPr>
                  <a:t>オン／オフ</a:t>
                </a:r>
                <a:endParaRPr lang="en-US" altLang="ja-JP" sz="900" b="1" dirty="0">
                  <a:solidFill>
                    <a:srgbClr val="00CC66"/>
                  </a:solidFill>
                  <a:latin typeface="+mn-ea"/>
                </a:endParaRPr>
              </a:p>
            </p:txBody>
          </p:sp>
          <p:sp>
            <p:nvSpPr>
              <p:cNvPr id="58" name="テキスト ボックス 57">
                <a:extLst>
                  <a:ext uri="{FF2B5EF4-FFF2-40B4-BE49-F238E27FC236}">
                    <a16:creationId xmlns:a16="http://schemas.microsoft.com/office/drawing/2014/main" id="{C44F72F7-C492-F478-D375-4C29D6684348}"/>
                  </a:ext>
                </a:extLst>
              </p:cNvPr>
              <p:cNvSpPr txBox="1"/>
              <p:nvPr/>
            </p:nvSpPr>
            <p:spPr>
              <a:xfrm>
                <a:off x="7604991" y="2650912"/>
                <a:ext cx="343343" cy="180425"/>
              </a:xfrm>
              <a:prstGeom prst="rect">
                <a:avLst/>
              </a:prstGeom>
              <a:solidFill>
                <a:schemeClr val="tx1"/>
              </a:solidFill>
              <a:ln w="31750">
                <a:noFill/>
                <a:prstDash val="sysDash"/>
              </a:ln>
            </p:spPr>
            <p:txBody>
              <a:bodyPr wrap="square" lIns="36000" tIns="36000" rIns="36000" bIns="36000" rtlCol="0">
                <a:spAutoFit/>
              </a:bodyPr>
              <a:lstStyle/>
              <a:p>
                <a:pPr defTabSz="457200" fontAlgn="base">
                  <a:spcBef>
                    <a:spcPct val="0"/>
                  </a:spcBef>
                  <a:spcAft>
                    <a:spcPct val="0"/>
                  </a:spcAft>
                  <a:defRPr sz="1000"/>
                </a:pPr>
                <a:r>
                  <a:rPr lang="ja-JP" altLang="en-US" sz="700" b="1" dirty="0">
                    <a:solidFill>
                      <a:schemeClr val="bg1"/>
                    </a:solidFill>
                    <a:latin typeface="+mn-ea"/>
                  </a:rPr>
                  <a:t>*****</a:t>
                </a:r>
                <a:endParaRPr lang="en-US" altLang="ja-JP" sz="700" b="1" dirty="0">
                  <a:solidFill>
                    <a:schemeClr val="bg1"/>
                  </a:solidFill>
                  <a:latin typeface="+mn-ea"/>
                </a:endParaRPr>
              </a:p>
            </p:txBody>
          </p:sp>
        </p:grpSp>
        <p:sp>
          <p:nvSpPr>
            <p:cNvPr id="59" name="正方形/長方形 58">
              <a:extLst>
                <a:ext uri="{FF2B5EF4-FFF2-40B4-BE49-F238E27FC236}">
                  <a16:creationId xmlns:a16="http://schemas.microsoft.com/office/drawing/2014/main" id="{0571796A-0080-565D-7EBC-5B5E678F2460}"/>
                </a:ext>
              </a:extLst>
            </p:cNvPr>
            <p:cNvSpPr/>
            <p:nvPr/>
          </p:nvSpPr>
          <p:spPr>
            <a:xfrm>
              <a:off x="8517863" y="958405"/>
              <a:ext cx="371707" cy="347786"/>
            </a:xfrm>
            <a:prstGeom prst="rect">
              <a:avLst/>
            </a:prstGeom>
            <a:noFill/>
            <a:ln w="28575">
              <a:solidFill>
                <a:srgbClr val="FFC000"/>
              </a:solid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cxnSp>
          <p:nvCxnSpPr>
            <p:cNvPr id="60" name="コネクタ: カギ線 59">
              <a:extLst>
                <a:ext uri="{FF2B5EF4-FFF2-40B4-BE49-F238E27FC236}">
                  <a16:creationId xmlns:a16="http://schemas.microsoft.com/office/drawing/2014/main" id="{4DD08EAA-75D2-DC71-AF77-2444EBB14316}"/>
                </a:ext>
              </a:extLst>
            </p:cNvPr>
            <p:cNvCxnSpPr>
              <a:cxnSpLocks/>
            </p:cNvCxnSpPr>
            <p:nvPr/>
          </p:nvCxnSpPr>
          <p:spPr>
            <a:xfrm flipV="1">
              <a:off x="5160492" y="1277973"/>
              <a:ext cx="2747509" cy="2656022"/>
            </a:xfrm>
            <a:prstGeom prst="bentConnector4">
              <a:avLst>
                <a:gd name="adj1" fmla="val 53831"/>
                <a:gd name="adj2" fmla="val 118912"/>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FED63875-94AD-69D3-D560-7CB5360064C0}"/>
                </a:ext>
              </a:extLst>
            </p:cNvPr>
            <p:cNvSpPr txBox="1"/>
            <p:nvPr/>
          </p:nvSpPr>
          <p:spPr>
            <a:xfrm>
              <a:off x="2550294" y="4233591"/>
              <a:ext cx="1700686" cy="383511"/>
            </a:xfrm>
            <a:prstGeom prst="rect">
              <a:avLst/>
            </a:prstGeom>
            <a:noFill/>
          </p:spPr>
          <p:txBody>
            <a:bodyPr wrap="square" lIns="36000" tIns="36000" rIns="36000" bIns="36000" rtlCol="0">
              <a:spAutoFit/>
            </a:bodyPr>
            <a:lstStyle/>
            <a:p>
              <a:pPr defTabSz="457200" fontAlgn="base">
                <a:spcBef>
                  <a:spcPct val="0"/>
                </a:spcBef>
                <a:spcAft>
                  <a:spcPct val="0"/>
                </a:spcAft>
                <a:defRPr sz="1000"/>
              </a:pPr>
              <a:r>
                <a:rPr lang="en-US" altLang="ja-JP" sz="1600" b="1" dirty="0">
                  <a:solidFill>
                    <a:srgbClr val="000000"/>
                  </a:solidFill>
                  <a:latin typeface="+mn-ea"/>
                </a:rPr>
                <a:t>OK</a:t>
              </a:r>
              <a:r>
                <a:rPr lang="ja-JP" altLang="en-US" sz="1600" b="1" dirty="0">
                  <a:solidFill>
                    <a:srgbClr val="000000"/>
                  </a:solidFill>
                  <a:latin typeface="+mn-ea"/>
                </a:rPr>
                <a:t>→「戻る」→ライブ</a:t>
              </a:r>
              <a:endParaRPr lang="en-US" altLang="ja-JP" sz="1600" b="1" dirty="0">
                <a:solidFill>
                  <a:srgbClr val="000000"/>
                </a:solidFill>
                <a:latin typeface="+mn-ea"/>
              </a:endParaRPr>
            </a:p>
            <a:p>
              <a:pPr defTabSz="457200" fontAlgn="base">
                <a:spcBef>
                  <a:spcPct val="0"/>
                </a:spcBef>
                <a:spcAft>
                  <a:spcPct val="0"/>
                </a:spcAft>
                <a:defRPr sz="1000"/>
              </a:pPr>
              <a:r>
                <a:rPr lang="ja-JP" altLang="en-US" sz="1600" b="1" dirty="0">
                  <a:solidFill>
                    <a:srgbClr val="000000"/>
                  </a:solidFill>
                  <a:latin typeface="+mn-ea"/>
                </a:rPr>
                <a:t>で画像が見れます</a:t>
              </a:r>
              <a:endParaRPr lang="en-US" altLang="ja-JP" sz="1600" b="1" dirty="0">
                <a:solidFill>
                  <a:srgbClr val="000000"/>
                </a:solidFill>
                <a:latin typeface="+mn-ea"/>
              </a:endParaRPr>
            </a:p>
          </p:txBody>
        </p:sp>
        <p:sp>
          <p:nvSpPr>
            <p:cNvPr id="62" name="テキスト ボックス 61">
              <a:extLst>
                <a:ext uri="{FF2B5EF4-FFF2-40B4-BE49-F238E27FC236}">
                  <a16:creationId xmlns:a16="http://schemas.microsoft.com/office/drawing/2014/main" id="{9FA59387-5458-7C2E-EC2A-07E27CC632C5}"/>
                </a:ext>
              </a:extLst>
            </p:cNvPr>
            <p:cNvSpPr txBox="1"/>
            <p:nvPr/>
          </p:nvSpPr>
          <p:spPr>
            <a:xfrm>
              <a:off x="6534246" y="4268519"/>
              <a:ext cx="2607899" cy="383511"/>
            </a:xfrm>
            <a:prstGeom prst="rect">
              <a:avLst/>
            </a:prstGeom>
            <a:noFill/>
          </p:spPr>
          <p:txBody>
            <a:bodyPr wrap="square" lIns="36000" tIns="36000" rIns="36000" bIns="36000" rtlCol="0">
              <a:spAutoFit/>
            </a:bodyPr>
            <a:lstStyle/>
            <a:p>
              <a:pPr defTabSz="457200" fontAlgn="base">
                <a:spcBef>
                  <a:spcPct val="0"/>
                </a:spcBef>
                <a:spcAft>
                  <a:spcPct val="0"/>
                </a:spcAft>
                <a:defRPr sz="1000"/>
              </a:pPr>
              <a:r>
                <a:rPr lang="en-US" altLang="ja-JP" sz="1600" b="1" dirty="0">
                  <a:solidFill>
                    <a:srgbClr val="000000"/>
                  </a:solidFill>
                  <a:latin typeface="+mn-ea"/>
                </a:rPr>
                <a:t>OK</a:t>
              </a:r>
              <a:r>
                <a:rPr lang="ja-JP" altLang="en-US" sz="1600" b="1" dirty="0">
                  <a:solidFill>
                    <a:srgbClr val="000000"/>
                  </a:solidFill>
                  <a:latin typeface="+mn-ea"/>
                </a:rPr>
                <a:t>→「戻る」→ライブで画像が見れます</a:t>
              </a:r>
              <a:endParaRPr lang="en-US" altLang="ja-JP" sz="1600" b="1" dirty="0">
                <a:solidFill>
                  <a:srgbClr val="000000"/>
                </a:solidFill>
                <a:latin typeface="+mn-ea"/>
              </a:endParaRPr>
            </a:p>
            <a:p>
              <a:pPr defTabSz="457200" fontAlgn="base">
                <a:spcBef>
                  <a:spcPct val="0"/>
                </a:spcBef>
                <a:spcAft>
                  <a:spcPct val="0"/>
                </a:spcAft>
                <a:defRPr sz="1000"/>
              </a:pPr>
              <a:r>
                <a:rPr lang="ja-JP" altLang="en-US" sz="1600" b="1" dirty="0">
                  <a:solidFill>
                    <a:srgbClr val="000000"/>
                  </a:solidFill>
                  <a:latin typeface="+mn-ea"/>
                </a:rPr>
                <a:t>以上で、事前調整は終了です。</a:t>
              </a:r>
              <a:endParaRPr lang="en-US" altLang="ja-JP" sz="1600" b="1" dirty="0">
                <a:solidFill>
                  <a:srgbClr val="000000"/>
                </a:solidFill>
                <a:latin typeface="+mn-ea"/>
              </a:endParaRPr>
            </a:p>
          </p:txBody>
        </p:sp>
        <p:sp>
          <p:nvSpPr>
            <p:cNvPr id="63" name="フローチャート: 判断 62">
              <a:extLst>
                <a:ext uri="{FF2B5EF4-FFF2-40B4-BE49-F238E27FC236}">
                  <a16:creationId xmlns:a16="http://schemas.microsoft.com/office/drawing/2014/main" id="{CC84314F-D02E-86EC-A8D4-C1115BBE2D57}"/>
                </a:ext>
              </a:extLst>
            </p:cNvPr>
            <p:cNvSpPr/>
            <p:nvPr/>
          </p:nvSpPr>
          <p:spPr>
            <a:xfrm>
              <a:off x="1808418" y="1178913"/>
              <a:ext cx="1577889" cy="497152"/>
            </a:xfrm>
            <a:prstGeom prst="flowChartDecision">
              <a:avLst/>
            </a:prstGeom>
            <a:noFill/>
            <a:ln w="9525">
              <a:solidFill>
                <a:schemeClr val="tx1"/>
              </a:solidFill>
              <a:tailEnd type="none"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cxnSp>
          <p:nvCxnSpPr>
            <p:cNvPr id="64" name="コネクタ: カギ線 63">
              <a:extLst>
                <a:ext uri="{FF2B5EF4-FFF2-40B4-BE49-F238E27FC236}">
                  <a16:creationId xmlns:a16="http://schemas.microsoft.com/office/drawing/2014/main" id="{7E475834-CD7B-6295-F832-9E30FAEC18B1}"/>
                </a:ext>
              </a:extLst>
            </p:cNvPr>
            <p:cNvCxnSpPr>
              <a:cxnSpLocks/>
              <a:stCxn id="9" idx="2"/>
              <a:endCxn id="63" idx="0"/>
            </p:cNvCxnSpPr>
            <p:nvPr/>
          </p:nvCxnSpPr>
          <p:spPr>
            <a:xfrm rot="5400000">
              <a:off x="2468523" y="1049257"/>
              <a:ext cx="258497" cy="815"/>
            </a:xfrm>
            <a:prstGeom prst="bentConnector3">
              <a:avLst>
                <a:gd name="adj1" fmla="val 50000"/>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65" name="コネクタ: カギ線 64">
              <a:extLst>
                <a:ext uri="{FF2B5EF4-FFF2-40B4-BE49-F238E27FC236}">
                  <a16:creationId xmlns:a16="http://schemas.microsoft.com/office/drawing/2014/main" id="{AE107CF8-E837-34BD-3129-0965B4FE3E6F}"/>
                </a:ext>
              </a:extLst>
            </p:cNvPr>
            <p:cNvCxnSpPr>
              <a:cxnSpLocks/>
              <a:stCxn id="63" idx="3"/>
              <a:endCxn id="30" idx="1"/>
            </p:cNvCxnSpPr>
            <p:nvPr/>
          </p:nvCxnSpPr>
          <p:spPr>
            <a:xfrm>
              <a:off x="3386307" y="1427489"/>
              <a:ext cx="536875" cy="28235"/>
            </a:xfrm>
            <a:prstGeom prst="bentConnector3">
              <a:avLst>
                <a:gd name="adj1" fmla="val 50000"/>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66" name="コネクタ: カギ線 65">
              <a:extLst>
                <a:ext uri="{FF2B5EF4-FFF2-40B4-BE49-F238E27FC236}">
                  <a16:creationId xmlns:a16="http://schemas.microsoft.com/office/drawing/2014/main" id="{0823A274-D8D2-A2EA-2B3E-C38E71D0440C}"/>
                </a:ext>
              </a:extLst>
            </p:cNvPr>
            <p:cNvCxnSpPr>
              <a:cxnSpLocks/>
              <a:stCxn id="63" idx="2"/>
              <a:endCxn id="52" idx="0"/>
            </p:cNvCxnSpPr>
            <p:nvPr/>
          </p:nvCxnSpPr>
          <p:spPr>
            <a:xfrm rot="16200000" flipH="1">
              <a:off x="2458587" y="1814840"/>
              <a:ext cx="285347" cy="7795"/>
            </a:xfrm>
            <a:prstGeom prst="bentConnector3">
              <a:avLst>
                <a:gd name="adj1" fmla="val 50000"/>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67" name="テキスト ボックス 66">
              <a:extLst>
                <a:ext uri="{FF2B5EF4-FFF2-40B4-BE49-F238E27FC236}">
                  <a16:creationId xmlns:a16="http://schemas.microsoft.com/office/drawing/2014/main" id="{196AE128-10D4-E149-C313-D61F43496AD1}"/>
                </a:ext>
              </a:extLst>
            </p:cNvPr>
            <p:cNvSpPr txBox="1"/>
            <p:nvPr/>
          </p:nvSpPr>
          <p:spPr>
            <a:xfrm>
              <a:off x="2632995" y="1609120"/>
              <a:ext cx="373878" cy="189407"/>
            </a:xfrm>
            <a:prstGeom prst="rect">
              <a:avLst/>
            </a:prstGeom>
            <a:noFill/>
          </p:spPr>
          <p:txBody>
            <a:bodyPr wrap="square" lIns="36000" tIns="36000" rIns="36000" bIns="36000" rtlCol="0">
              <a:spAutoFit/>
            </a:bodyPr>
            <a:lstStyle/>
            <a:p>
              <a:pPr defTabSz="457200" fontAlgn="base">
                <a:spcBef>
                  <a:spcPct val="0"/>
                </a:spcBef>
                <a:spcAft>
                  <a:spcPct val="0"/>
                </a:spcAft>
                <a:defRPr sz="1000"/>
              </a:pPr>
              <a:r>
                <a:rPr lang="en-US" altLang="ja-JP" sz="1400" b="1" dirty="0">
                  <a:solidFill>
                    <a:srgbClr val="000000"/>
                  </a:solidFill>
                  <a:latin typeface="+mn-ea"/>
                </a:rPr>
                <a:t>Yes</a:t>
              </a:r>
            </a:p>
          </p:txBody>
        </p:sp>
        <p:sp>
          <p:nvSpPr>
            <p:cNvPr id="68" name="テキスト ボックス 67">
              <a:extLst>
                <a:ext uri="{FF2B5EF4-FFF2-40B4-BE49-F238E27FC236}">
                  <a16:creationId xmlns:a16="http://schemas.microsoft.com/office/drawing/2014/main" id="{32D54159-359E-2983-D850-8124693B4E1D}"/>
                </a:ext>
              </a:extLst>
            </p:cNvPr>
            <p:cNvSpPr txBox="1"/>
            <p:nvPr/>
          </p:nvSpPr>
          <p:spPr>
            <a:xfrm flipH="1">
              <a:off x="3016170" y="1103228"/>
              <a:ext cx="439705" cy="189407"/>
            </a:xfrm>
            <a:prstGeom prst="rect">
              <a:avLst/>
            </a:prstGeom>
            <a:noFill/>
          </p:spPr>
          <p:txBody>
            <a:bodyPr wrap="square" lIns="36000" tIns="36000" rIns="36000" bIns="36000" rtlCol="0">
              <a:spAutoFit/>
            </a:bodyPr>
            <a:lstStyle/>
            <a:p>
              <a:pPr defTabSz="457200" fontAlgn="base">
                <a:spcBef>
                  <a:spcPct val="0"/>
                </a:spcBef>
                <a:spcAft>
                  <a:spcPct val="0"/>
                </a:spcAft>
                <a:defRPr sz="1000"/>
              </a:pPr>
              <a:r>
                <a:rPr lang="en-US" altLang="ja-JP" sz="1400" b="1" dirty="0">
                  <a:solidFill>
                    <a:srgbClr val="000000"/>
                  </a:solidFill>
                  <a:latin typeface="+mn-ea"/>
                </a:rPr>
                <a:t>No</a:t>
              </a:r>
            </a:p>
          </p:txBody>
        </p:sp>
      </p:grpSp>
    </p:spTree>
    <p:extLst>
      <p:ext uri="{BB962C8B-B14F-4D97-AF65-F5344CB8AC3E}">
        <p14:creationId xmlns:p14="http://schemas.microsoft.com/office/powerpoint/2010/main" val="1019079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349E13C-5301-3FF6-5C38-5EC6488CA5C5}"/>
              </a:ext>
            </a:extLst>
          </p:cNvPr>
          <p:cNvSpPr>
            <a:spLocks noGrp="1"/>
          </p:cNvSpPr>
          <p:nvPr>
            <p:ph type="title"/>
          </p:nvPr>
        </p:nvSpPr>
        <p:spPr/>
        <p:txBody>
          <a:bodyPr/>
          <a:lstStyle/>
          <a:p>
            <a:pPr marL="0"/>
            <a:r>
              <a:rPr lang="en-US" altLang="ja-JP" dirty="0"/>
              <a:t>【</a:t>
            </a:r>
            <a:r>
              <a:rPr lang="ja-JP" altLang="en-US" dirty="0"/>
              <a:t>参考</a:t>
            </a:r>
            <a:r>
              <a:rPr lang="en-US" altLang="ja-JP" dirty="0"/>
              <a:t>】</a:t>
            </a:r>
            <a:r>
              <a:rPr lang="ja-JP" altLang="en-US" dirty="0"/>
              <a:t>こんな時は</a:t>
            </a:r>
          </a:p>
        </p:txBody>
      </p:sp>
    </p:spTree>
    <p:extLst>
      <p:ext uri="{BB962C8B-B14F-4D97-AF65-F5344CB8AC3E}">
        <p14:creationId xmlns:p14="http://schemas.microsoft.com/office/powerpoint/2010/main" val="8619494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34A00B82-4D22-6161-E938-3A2582EBA054}"/>
              </a:ext>
            </a:extLst>
          </p:cNvPr>
          <p:cNvSpPr>
            <a:spLocks noGrp="1"/>
          </p:cNvSpPr>
          <p:nvPr>
            <p:ph type="title"/>
          </p:nvPr>
        </p:nvSpPr>
        <p:spPr/>
        <p:txBody>
          <a:bodyPr/>
          <a:lstStyle/>
          <a:p>
            <a:r>
              <a:rPr kumimoji="1" lang="ja-JP" altLang="en-US" dirty="0"/>
              <a:t>こんな時は</a:t>
            </a:r>
          </a:p>
        </p:txBody>
      </p:sp>
      <p:graphicFrame>
        <p:nvGraphicFramePr>
          <p:cNvPr id="4" name="表 4">
            <a:extLst>
              <a:ext uri="{FF2B5EF4-FFF2-40B4-BE49-F238E27FC236}">
                <a16:creationId xmlns:a16="http://schemas.microsoft.com/office/drawing/2014/main" id="{346B6FD7-8017-1BB0-D2F7-1C081BB7164B}"/>
              </a:ext>
            </a:extLst>
          </p:cNvPr>
          <p:cNvGraphicFramePr>
            <a:graphicFrameLocks noGrp="1"/>
          </p:cNvGraphicFramePr>
          <p:nvPr>
            <p:extLst>
              <p:ext uri="{D42A27DB-BD31-4B8C-83A1-F6EECF244321}">
                <p14:modId xmlns:p14="http://schemas.microsoft.com/office/powerpoint/2010/main" val="650415904"/>
              </p:ext>
            </p:extLst>
          </p:nvPr>
        </p:nvGraphicFramePr>
        <p:xfrm>
          <a:off x="449047" y="992352"/>
          <a:ext cx="13382567" cy="4967923"/>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454896">
                  <a:extLst>
                    <a:ext uri="{9D8B030D-6E8A-4147-A177-3AD203B41FA5}">
                      <a16:colId xmlns:a16="http://schemas.microsoft.com/office/drawing/2014/main" val="2600931896"/>
                    </a:ext>
                  </a:extLst>
                </a:gridCol>
                <a:gridCol w="9927671">
                  <a:extLst>
                    <a:ext uri="{9D8B030D-6E8A-4147-A177-3AD203B41FA5}">
                      <a16:colId xmlns:a16="http://schemas.microsoft.com/office/drawing/2014/main" val="1100688422"/>
                    </a:ext>
                  </a:extLst>
                </a:gridCol>
              </a:tblGrid>
              <a:tr h="332029">
                <a:tc>
                  <a:txBody>
                    <a:bodyPr/>
                    <a:lstStyle/>
                    <a:p>
                      <a:pPr algn="ctr"/>
                      <a:r>
                        <a:rPr kumimoji="1" lang="ja-JP" altLang="en-US" sz="2000" dirty="0">
                          <a:effectLst>
                            <a:outerShdw blurRad="38100" dist="38100" dir="2700000" algn="tl">
                              <a:srgbClr val="000000">
                                <a:alpha val="43137"/>
                              </a:srgbClr>
                            </a:outerShdw>
                          </a:effectLst>
                        </a:rPr>
                        <a:t>発生事象・お困りごと</a:t>
                      </a:r>
                      <a:endParaRPr kumimoji="1" lang="en-US" altLang="ja-JP" sz="2000" dirty="0">
                        <a:effectLst>
                          <a:outerShdw blurRad="38100" dist="38100" dir="2700000" algn="tl">
                            <a:srgbClr val="000000">
                              <a:alpha val="43137"/>
                            </a:srgbClr>
                          </a:outerShdw>
                        </a:effectLs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kumimoji="1" lang="ja-JP" altLang="en-US" sz="2000" dirty="0">
                          <a:effectLst>
                            <a:outerShdw blurRad="38100" dist="38100" dir="2700000" algn="tl">
                              <a:srgbClr val="000000">
                                <a:alpha val="43137"/>
                              </a:srgbClr>
                            </a:outerShdw>
                          </a:effectLst>
                        </a:rPr>
                        <a:t>留意事項</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3517303"/>
                  </a:ext>
                </a:extLst>
              </a:tr>
              <a:tr h="370840">
                <a:tc rowSpan="2">
                  <a:txBody>
                    <a:bodyPr/>
                    <a:lstStyle/>
                    <a:p>
                      <a:pPr>
                        <a:lnSpc>
                          <a:spcPct val="120000"/>
                        </a:lnSpc>
                      </a:pPr>
                      <a:r>
                        <a:rPr kumimoji="1" lang="en-US" altLang="ja-JP" sz="1800" b="1" dirty="0">
                          <a:latin typeface="+mn-ea"/>
                          <a:ea typeface="+mn-ea"/>
                        </a:rPr>
                        <a:t>LTE</a:t>
                      </a:r>
                      <a:r>
                        <a:rPr kumimoji="1" lang="ja-JP" altLang="en-US" sz="1800" b="1" dirty="0">
                          <a:latin typeface="+mn-ea"/>
                          <a:ea typeface="+mn-ea"/>
                        </a:rPr>
                        <a:t>ユニット経由のカメラ映像が表示されなくなった。</a:t>
                      </a:r>
                      <a:endParaRPr kumimoji="1" lang="en-US" altLang="ja-JP" sz="1800" b="1" dirty="0">
                        <a:latin typeface="+mn-ea"/>
                        <a:ea typeface="+mn-ea"/>
                      </a:endParaRPr>
                    </a:p>
                    <a:p>
                      <a:pPr>
                        <a:lnSpc>
                          <a:spcPct val="120000"/>
                        </a:lnSpc>
                      </a:pPr>
                      <a:endParaRPr kumimoji="1" lang="ja-JP" altLang="en-US" sz="1800" b="1" dirty="0">
                        <a:latin typeface="+mn-ea"/>
                        <a:ea typeface="+mn-ea"/>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800" b="1" dirty="0">
                          <a:latin typeface="+mn-ea"/>
                          <a:ea typeface="+mn-ea"/>
                        </a:rPr>
                        <a:t>LTE</a:t>
                      </a:r>
                      <a:r>
                        <a:rPr kumimoji="1" lang="ja-JP" altLang="en-US" sz="1800" b="1" dirty="0">
                          <a:latin typeface="+mn-ea"/>
                          <a:ea typeface="+mn-ea"/>
                        </a:rPr>
                        <a:t>通信状況をご確認ください。</a:t>
                      </a:r>
                      <a:endParaRPr kumimoji="1" lang="en-US" altLang="ja-JP" sz="1800" b="1" dirty="0">
                        <a:latin typeface="+mn-ea"/>
                        <a:ea typeface="+mn-ea"/>
                      </a:endParaRPr>
                    </a:p>
                    <a:p>
                      <a:r>
                        <a:rPr kumimoji="1" lang="ja-JP" altLang="en-US" sz="1800" b="1" dirty="0">
                          <a:latin typeface="+mn-ea"/>
                          <a:ea typeface="+mn-ea"/>
                        </a:rPr>
                        <a:t>通信状況によっては、映像が表示されないなどの現象が発生することがあります。</a:t>
                      </a:r>
                      <a:endParaRPr kumimoji="1" lang="en-US" altLang="ja-JP" sz="1800" b="1" dirty="0">
                        <a:latin typeface="+mn-ea"/>
                        <a:ea typeface="+mn-ea"/>
                      </a:endParaRPr>
                    </a:p>
                    <a:p>
                      <a:endParaRPr kumimoji="1" lang="ja-JP" altLang="en-US" sz="1800" b="1" dirty="0">
                        <a:latin typeface="+mn-ea"/>
                        <a:ea typeface="+mn-ea"/>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7509720"/>
                  </a:ext>
                </a:extLst>
              </a:tr>
              <a:tr h="370840">
                <a:tc vMerge="1">
                  <a:txBody>
                    <a:bodyPr/>
                    <a:lstStyle/>
                    <a:p>
                      <a:pPr>
                        <a:lnSpc>
                          <a:spcPct val="120000"/>
                        </a:lnSpc>
                      </a:pPr>
                      <a:endParaRPr kumimoji="1" lang="ja-JP" altLang="en-US" sz="1800" b="1" dirty="0">
                        <a:latin typeface="+mn-ea"/>
                        <a:ea typeface="+mn-ea"/>
                      </a:endParaRPr>
                    </a:p>
                  </a:txBody>
                  <a:tcPr/>
                </a:tc>
                <a:tc>
                  <a:txBody>
                    <a:bodyPr/>
                    <a:lstStyle/>
                    <a:p>
                      <a:r>
                        <a:rPr kumimoji="1" lang="en-US" altLang="ja-JP" sz="1800" b="1" dirty="0">
                          <a:latin typeface="+mn-ea"/>
                          <a:ea typeface="+mn-ea"/>
                        </a:rPr>
                        <a:t>Remo.</a:t>
                      </a:r>
                      <a:r>
                        <a:rPr kumimoji="1" lang="ja-JP" altLang="en-US" sz="1800" b="1" dirty="0">
                          <a:latin typeface="+mn-ea"/>
                          <a:ea typeface="+mn-ea"/>
                        </a:rPr>
                        <a:t>サービスにおいては、</a:t>
                      </a:r>
                      <a:r>
                        <a:rPr kumimoji="1" lang="en-US" altLang="ja-JP" sz="1800" b="1" dirty="0">
                          <a:latin typeface="+mn-ea"/>
                          <a:ea typeface="+mn-ea"/>
                        </a:rPr>
                        <a:t>LTE</a:t>
                      </a:r>
                      <a:r>
                        <a:rPr kumimoji="1" lang="ja-JP" altLang="en-US" sz="1800" b="1" dirty="0">
                          <a:latin typeface="+mn-ea"/>
                          <a:ea typeface="+mn-ea"/>
                        </a:rPr>
                        <a:t>ユニット経由のカメラライブ映像が</a:t>
                      </a:r>
                      <a:r>
                        <a:rPr kumimoji="1" lang="en-US" altLang="ja-JP" sz="1800" b="1" dirty="0">
                          <a:latin typeface="+mn-ea"/>
                          <a:ea typeface="+mn-ea"/>
                        </a:rPr>
                        <a:t>15</a:t>
                      </a:r>
                      <a:r>
                        <a:rPr kumimoji="1" lang="ja-JP" altLang="en-US" sz="1800" b="1" dirty="0">
                          <a:latin typeface="+mn-ea"/>
                          <a:ea typeface="+mn-ea"/>
                        </a:rPr>
                        <a:t>分で切断される仕様となっています。再度、ブラウザの更新ボタンをクリック、もしくはカメラを選択しなおしてください。</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3245647"/>
                  </a:ext>
                </a:extLst>
              </a:tr>
              <a:tr h="370840">
                <a:tc>
                  <a:txBody>
                    <a:bodyPr/>
                    <a:lstStyle/>
                    <a:p>
                      <a:pPr>
                        <a:lnSpc>
                          <a:spcPct val="120000"/>
                        </a:lnSpc>
                      </a:pPr>
                      <a:r>
                        <a:rPr kumimoji="1" lang="en-US" altLang="ja-JP" sz="1800" b="1" dirty="0">
                          <a:latin typeface="+mn-ea"/>
                          <a:ea typeface="+mn-ea"/>
                        </a:rPr>
                        <a:t>Remo.</a:t>
                      </a:r>
                      <a:r>
                        <a:rPr kumimoji="1" lang="ja-JP" altLang="en-US" sz="1800" b="1" dirty="0">
                          <a:latin typeface="+mn-ea"/>
                          <a:ea typeface="+mn-ea"/>
                        </a:rPr>
                        <a:t>ブラウザ画面にて映像が表示されないままとなる</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079906" rtl="0" eaLnBrk="1" fontAlgn="auto" latinLnBrk="0" hangingPunct="1">
                        <a:lnSpc>
                          <a:spcPct val="120000"/>
                        </a:lnSpc>
                        <a:spcBef>
                          <a:spcPts val="0"/>
                        </a:spcBef>
                        <a:spcAft>
                          <a:spcPts val="0"/>
                        </a:spcAft>
                        <a:buClrTx/>
                        <a:buSzTx/>
                        <a:buFontTx/>
                        <a:buNone/>
                        <a:tabLst/>
                        <a:defRPr/>
                      </a:pPr>
                      <a:r>
                        <a:rPr kumimoji="1" lang="en-US" altLang="ja-JP" sz="1800" b="1" dirty="0">
                          <a:latin typeface="+mn-ea"/>
                          <a:ea typeface="+mn-ea"/>
                        </a:rPr>
                        <a:t>Remo.</a:t>
                      </a:r>
                      <a:r>
                        <a:rPr kumimoji="1" lang="ja-JP" altLang="en-US" sz="1800" b="1" dirty="0">
                          <a:latin typeface="+mn-ea"/>
                          <a:ea typeface="+mn-ea"/>
                        </a:rPr>
                        <a:t> ブラウザ画面にて映像が表示されていなくても</a:t>
                      </a:r>
                      <a:r>
                        <a:rPr lang="ja-JP" altLang="en-US" sz="1800" b="1" dirty="0">
                          <a:latin typeface="+mn-ea"/>
                          <a:ea typeface="+mn-ea"/>
                        </a:rPr>
                        <a:t>　</a:t>
                      </a:r>
                      <a:r>
                        <a:rPr lang="en-US" altLang="ja-JP" sz="1800" b="1" u="sng" dirty="0">
                          <a:latin typeface="+mn-ea"/>
                          <a:ea typeface="+mn-ea"/>
                        </a:rPr>
                        <a:t>LTE</a:t>
                      </a:r>
                      <a:r>
                        <a:rPr lang="ja-JP" altLang="en-US" sz="1800" b="1" u="sng" dirty="0">
                          <a:latin typeface="+mn-ea"/>
                          <a:ea typeface="+mn-ea"/>
                        </a:rPr>
                        <a:t>通信のパケットを消費する</a:t>
                      </a:r>
                      <a:r>
                        <a:rPr lang="ja-JP" altLang="en-US" sz="1800" b="1" dirty="0">
                          <a:latin typeface="+mn-ea"/>
                          <a:ea typeface="+mn-ea"/>
                        </a:rPr>
                        <a:t>ケースがあります。</a:t>
                      </a:r>
                      <a:endParaRPr lang="en-US" altLang="ja-JP" sz="1800" b="1" dirty="0">
                        <a:latin typeface="+mn-ea"/>
                        <a:ea typeface="+mn-ea"/>
                      </a:endParaRPr>
                    </a:p>
                    <a:p>
                      <a:pPr marL="0" marR="0" lvl="0" indent="0" algn="l" defTabSz="1079906" rtl="0" eaLnBrk="1" fontAlgn="auto" latinLnBrk="0" hangingPunct="1">
                        <a:lnSpc>
                          <a:spcPct val="120000"/>
                        </a:lnSpc>
                        <a:spcBef>
                          <a:spcPts val="0"/>
                        </a:spcBef>
                        <a:spcAft>
                          <a:spcPts val="0"/>
                        </a:spcAft>
                        <a:buClrTx/>
                        <a:buSzTx/>
                        <a:buFontTx/>
                        <a:buNone/>
                        <a:tabLst/>
                        <a:defRPr/>
                      </a:pPr>
                      <a:r>
                        <a:rPr kumimoji="1" lang="ja-JP" altLang="en-US" sz="1800" b="1" dirty="0">
                          <a:latin typeface="+mn-ea"/>
                          <a:ea typeface="+mn-ea"/>
                        </a:rPr>
                        <a:t>映像が表示されない状態が</a:t>
                      </a:r>
                      <a:r>
                        <a:rPr kumimoji="1" lang="en-US" altLang="ja-JP" sz="1800" b="1" dirty="0">
                          <a:latin typeface="+mn-ea"/>
                          <a:ea typeface="+mn-ea"/>
                        </a:rPr>
                        <a:t>3</a:t>
                      </a:r>
                      <a:r>
                        <a:rPr kumimoji="1" lang="ja-JP" altLang="en-US" sz="1800" b="1" dirty="0">
                          <a:latin typeface="+mn-ea"/>
                          <a:ea typeface="+mn-ea"/>
                        </a:rPr>
                        <a:t>０秒以上続く場合、ブラウザの更新アイコン（</a:t>
                      </a:r>
                      <a:r>
                        <a:rPr kumimoji="1" lang="en-US" altLang="ja-JP" sz="1800" b="1" dirty="0">
                          <a:latin typeface="+mn-ea"/>
                          <a:ea typeface="+mn-ea"/>
                        </a:rPr>
                        <a:t>F5</a:t>
                      </a:r>
                      <a:r>
                        <a:rPr kumimoji="1" lang="ja-JP" altLang="en-US" sz="1800" b="1" dirty="0">
                          <a:latin typeface="+mn-ea"/>
                          <a:ea typeface="+mn-ea"/>
                        </a:rPr>
                        <a:t>）をクリック、もしくはブラウザの再起動を行うことを強くお勧めします。</a:t>
                      </a:r>
                      <a:endParaRPr lang="en-US" altLang="ja-JP" sz="1800" b="1" dirty="0">
                        <a:latin typeface="+mn-ea"/>
                        <a:ea typeface="+mn-ea"/>
                      </a:endParaRPr>
                    </a:p>
                    <a:p>
                      <a:endParaRPr kumimoji="1" lang="ja-JP" altLang="en-US" sz="1800" b="1" dirty="0">
                        <a:latin typeface="+mn-ea"/>
                        <a:ea typeface="+mn-ea"/>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2003561"/>
                  </a:ext>
                </a:extLst>
              </a:tr>
              <a:tr h="370840">
                <a:tc>
                  <a:txBody>
                    <a:bodyPr/>
                    <a:lstStyle/>
                    <a:p>
                      <a:pPr>
                        <a:lnSpc>
                          <a:spcPct val="120000"/>
                        </a:lnSpc>
                      </a:pPr>
                      <a:r>
                        <a:rPr kumimoji="1" lang="ja-JP" altLang="en-US" sz="1800" b="1" dirty="0">
                          <a:latin typeface="+mn-ea"/>
                          <a:ea typeface="+mn-ea"/>
                        </a:rPr>
                        <a:t>映像配信していないにもかかわらず、</a:t>
                      </a:r>
                      <a:r>
                        <a:rPr kumimoji="1" lang="en-US" altLang="ja-JP" sz="1800" b="1" dirty="0">
                          <a:latin typeface="+mn-ea"/>
                          <a:ea typeface="+mn-ea"/>
                        </a:rPr>
                        <a:t>LTE</a:t>
                      </a:r>
                      <a:r>
                        <a:rPr kumimoji="1" lang="ja-JP" altLang="en-US" sz="1800" b="1" dirty="0">
                          <a:latin typeface="+mn-ea"/>
                          <a:ea typeface="+mn-ea"/>
                        </a:rPr>
                        <a:t>通信パケットが消費される。</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20000"/>
                        </a:lnSpc>
                      </a:pPr>
                      <a:r>
                        <a:rPr kumimoji="1" lang="en-US" altLang="ja-JP" sz="1800" b="1" dirty="0">
                          <a:latin typeface="+mn-ea"/>
                          <a:ea typeface="+mn-ea"/>
                        </a:rPr>
                        <a:t>Remo. </a:t>
                      </a:r>
                      <a:r>
                        <a:rPr kumimoji="1" lang="ja-JP" altLang="en-US" sz="1800" b="1" dirty="0">
                          <a:latin typeface="+mn-ea"/>
                          <a:ea typeface="+mn-ea"/>
                        </a:rPr>
                        <a:t>に登録されたカメラは、映像配信しなくとも 約</a:t>
                      </a:r>
                      <a:r>
                        <a:rPr kumimoji="1" lang="en-US" altLang="ja-JP" sz="1800" b="1" dirty="0">
                          <a:latin typeface="+mn-ea"/>
                          <a:ea typeface="+mn-ea"/>
                        </a:rPr>
                        <a:t>12MB/</a:t>
                      </a:r>
                      <a:r>
                        <a:rPr kumimoji="1" lang="ja-JP" altLang="en-US" sz="1800" b="1" dirty="0">
                          <a:latin typeface="+mn-ea"/>
                          <a:ea typeface="+mn-ea"/>
                        </a:rPr>
                        <a:t>日 パケット消費するため、</a:t>
                      </a:r>
                      <a:r>
                        <a:rPr kumimoji="1" lang="en-US" altLang="ja-JP" sz="1800" b="1" dirty="0">
                          <a:latin typeface="+mn-ea"/>
                          <a:ea typeface="+mn-ea"/>
                        </a:rPr>
                        <a:t>LTE</a:t>
                      </a:r>
                      <a:r>
                        <a:rPr kumimoji="1" lang="ja-JP" altLang="en-US" sz="1800" b="1" dirty="0">
                          <a:latin typeface="+mn-ea"/>
                          <a:ea typeface="+mn-ea"/>
                        </a:rPr>
                        <a:t>通信ユニット経由では、更に</a:t>
                      </a:r>
                      <a:r>
                        <a:rPr kumimoji="1" lang="en-US" altLang="ja-JP" sz="1800" b="1" dirty="0">
                          <a:latin typeface="+mn-ea"/>
                          <a:ea typeface="+mn-ea"/>
                        </a:rPr>
                        <a:t>LTE</a:t>
                      </a:r>
                      <a:r>
                        <a:rPr kumimoji="1" lang="ja-JP" altLang="en-US" sz="1800" b="1" dirty="0">
                          <a:latin typeface="+mn-ea"/>
                          <a:ea typeface="+mn-ea"/>
                        </a:rPr>
                        <a:t>通信パケットも消費することをご承知おきください。</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5487813"/>
                  </a:ext>
                </a:extLst>
              </a:tr>
            </a:tbl>
          </a:graphicData>
        </a:graphic>
      </p:graphicFrame>
    </p:spTree>
    <p:extLst>
      <p:ext uri="{BB962C8B-B14F-4D97-AF65-F5344CB8AC3E}">
        <p14:creationId xmlns:p14="http://schemas.microsoft.com/office/powerpoint/2010/main" val="15897537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2564623010"/>
              </p:ext>
            </p:extLst>
          </p:nvPr>
        </p:nvGraphicFramePr>
        <p:xfrm>
          <a:off x="131058" y="973569"/>
          <a:ext cx="14097247" cy="644198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945902">
                  <a:extLst>
                    <a:ext uri="{9D8B030D-6E8A-4147-A177-3AD203B41FA5}">
                      <a16:colId xmlns:a16="http://schemas.microsoft.com/office/drawing/2014/main" val="20000"/>
                    </a:ext>
                  </a:extLst>
                </a:gridCol>
                <a:gridCol w="7568252">
                  <a:extLst>
                    <a:ext uri="{9D8B030D-6E8A-4147-A177-3AD203B41FA5}">
                      <a16:colId xmlns:a16="http://schemas.microsoft.com/office/drawing/2014/main" val="20001"/>
                    </a:ext>
                  </a:extLst>
                </a:gridCol>
                <a:gridCol w="2512162">
                  <a:extLst>
                    <a:ext uri="{9D8B030D-6E8A-4147-A177-3AD203B41FA5}">
                      <a16:colId xmlns:a16="http://schemas.microsoft.com/office/drawing/2014/main" val="20002"/>
                    </a:ext>
                  </a:extLst>
                </a:gridCol>
                <a:gridCol w="1555390">
                  <a:extLst>
                    <a:ext uri="{9D8B030D-6E8A-4147-A177-3AD203B41FA5}">
                      <a16:colId xmlns:a16="http://schemas.microsoft.com/office/drawing/2014/main" val="20003"/>
                    </a:ext>
                  </a:extLst>
                </a:gridCol>
                <a:gridCol w="1515541">
                  <a:extLst>
                    <a:ext uri="{9D8B030D-6E8A-4147-A177-3AD203B41FA5}">
                      <a16:colId xmlns:a16="http://schemas.microsoft.com/office/drawing/2014/main" val="20005"/>
                    </a:ext>
                  </a:extLst>
                </a:gridCol>
              </a:tblGrid>
              <a:tr h="431969">
                <a:tc>
                  <a:txBody>
                    <a:bodyPr/>
                    <a:lstStyle/>
                    <a:p>
                      <a:pPr algn="ctr"/>
                      <a:r>
                        <a:rPr kumimoji="1" lang="en-US" altLang="ja-JP" sz="1700" dirty="0">
                          <a:effectLst>
                            <a:outerShdw blurRad="38100" dist="38100" dir="2700000" algn="tl">
                              <a:srgbClr val="000000">
                                <a:alpha val="43137"/>
                              </a:srgbClr>
                            </a:outerShdw>
                          </a:effectLst>
                          <a:latin typeface="+mn-ea"/>
                          <a:ea typeface="+mn-ea"/>
                          <a:cs typeface="Calibri" panose="020F0502020204030204" pitchFamily="34" charset="0"/>
                        </a:rPr>
                        <a:t>No</a:t>
                      </a:r>
                      <a:endParaRPr kumimoji="1" lang="ja-JP" altLang="en-US" sz="1700" dirty="0">
                        <a:effectLst>
                          <a:outerShdw blurRad="38100" dist="38100" dir="2700000" algn="tl">
                            <a:srgbClr val="000000">
                              <a:alpha val="43137"/>
                            </a:srgbClr>
                          </a:outerShdw>
                        </a:effectLst>
                        <a:latin typeface="+mn-ea"/>
                        <a:ea typeface="+mn-ea"/>
                        <a:cs typeface="Calibri" panose="020F0502020204030204" pitchFamily="34" charset="0"/>
                      </a:endParaRPr>
                    </a:p>
                  </a:txBody>
                  <a:tcPr marL="143990" marR="143990" marT="71995" marB="71995" anchor="ctr"/>
                </a:tc>
                <a:tc>
                  <a:txBody>
                    <a:bodyPr/>
                    <a:lstStyle/>
                    <a:p>
                      <a:pPr algn="ctr"/>
                      <a:r>
                        <a:rPr kumimoji="1" lang="ja-JP" altLang="en-US" sz="1900" dirty="0">
                          <a:effectLst>
                            <a:outerShdw blurRad="38100" dist="38100" dir="2700000" algn="tl">
                              <a:srgbClr val="000000">
                                <a:alpha val="43137"/>
                              </a:srgbClr>
                            </a:outerShdw>
                          </a:effectLst>
                          <a:latin typeface="+mn-ea"/>
                          <a:ea typeface="+mn-ea"/>
                          <a:cs typeface="Calibri" panose="020F0502020204030204" pitchFamily="34" charset="0"/>
                        </a:rPr>
                        <a:t>更新内容</a:t>
                      </a:r>
                    </a:p>
                  </a:txBody>
                  <a:tcPr marL="143990" marR="143990" marT="71995" marB="71995" anchor="ctr"/>
                </a:tc>
                <a:tc>
                  <a:txBody>
                    <a:bodyPr/>
                    <a:lstStyle/>
                    <a:p>
                      <a:pPr algn="ctr"/>
                      <a:r>
                        <a:rPr kumimoji="1" lang="ja-JP" altLang="en-US" sz="1900" dirty="0">
                          <a:effectLst>
                            <a:outerShdw blurRad="38100" dist="38100" dir="2700000" algn="tl">
                              <a:srgbClr val="000000">
                                <a:alpha val="43137"/>
                              </a:srgbClr>
                            </a:outerShdw>
                          </a:effectLst>
                          <a:latin typeface="+mn-ea"/>
                          <a:ea typeface="+mn-ea"/>
                          <a:cs typeface="Calibri" panose="020F0502020204030204" pitchFamily="34" charset="0"/>
                        </a:rPr>
                        <a:t>対象ページ</a:t>
                      </a:r>
                    </a:p>
                  </a:txBody>
                  <a:tcPr marL="143990" marR="143990" marT="71995" marB="71995" anchor="ctr"/>
                </a:tc>
                <a:tc>
                  <a:txBody>
                    <a:bodyPr/>
                    <a:lstStyle/>
                    <a:p>
                      <a:pPr algn="ctr"/>
                      <a:r>
                        <a:rPr kumimoji="1" lang="ja-JP" altLang="en-US" sz="1900" dirty="0">
                          <a:effectLst>
                            <a:outerShdw blurRad="38100" dist="38100" dir="2700000" algn="tl">
                              <a:srgbClr val="000000">
                                <a:alpha val="43137"/>
                              </a:srgbClr>
                            </a:outerShdw>
                          </a:effectLst>
                          <a:latin typeface="+mn-ea"/>
                          <a:ea typeface="+mn-ea"/>
                          <a:cs typeface="Calibri" panose="020F0502020204030204" pitchFamily="34" charset="0"/>
                        </a:rPr>
                        <a:t>バージョン</a:t>
                      </a:r>
                    </a:p>
                  </a:txBody>
                  <a:tcPr marL="143990" marR="143990" marT="71995" marB="71995" anchor="ctr"/>
                </a:tc>
                <a:tc>
                  <a:txBody>
                    <a:bodyPr/>
                    <a:lstStyle/>
                    <a:p>
                      <a:pPr algn="ctr"/>
                      <a:r>
                        <a:rPr kumimoji="1" lang="ja-JP" altLang="en-US" sz="1900" dirty="0">
                          <a:effectLst>
                            <a:outerShdw blurRad="38100" dist="38100" dir="2700000" algn="tl">
                              <a:srgbClr val="000000">
                                <a:alpha val="43137"/>
                              </a:srgbClr>
                            </a:outerShdw>
                          </a:effectLst>
                          <a:latin typeface="+mn-ea"/>
                          <a:ea typeface="+mn-ea"/>
                          <a:cs typeface="Calibri" panose="020F0502020204030204" pitchFamily="34" charset="0"/>
                        </a:rPr>
                        <a:t>更新日</a:t>
                      </a:r>
                    </a:p>
                  </a:txBody>
                  <a:tcPr marL="143990" marR="143990" marT="71995" marB="71995" anchor="ctr"/>
                </a:tc>
                <a:extLst>
                  <a:ext uri="{0D108BD9-81ED-4DB2-BD59-A6C34878D82A}">
                    <a16:rowId xmlns:a16="http://schemas.microsoft.com/office/drawing/2014/main" val="10000"/>
                  </a:ext>
                </a:extLst>
              </a:tr>
              <a:tr h="409845">
                <a:tc>
                  <a:txBody>
                    <a:bodyPr/>
                    <a:lstStyle/>
                    <a:p>
                      <a:pPr algn="ctr"/>
                      <a:r>
                        <a:rPr kumimoji="1" lang="en-US" altLang="ja-JP" sz="1600" b="1" dirty="0">
                          <a:latin typeface="+mn-ea"/>
                          <a:ea typeface="+mn-ea"/>
                          <a:cs typeface="Calibri" panose="020F0502020204030204" pitchFamily="34" charset="0"/>
                        </a:rPr>
                        <a:t>1</a:t>
                      </a:r>
                    </a:p>
                  </a:txBody>
                  <a:tcPr marL="143990" marR="143990" marT="71995" marB="71995" anchor="ctr"/>
                </a:tc>
                <a:tc>
                  <a:txBody>
                    <a:bodyPr/>
                    <a:lstStyle/>
                    <a:p>
                      <a:r>
                        <a:rPr kumimoji="1" lang="ja-JP" altLang="en-US" sz="1600" b="1" dirty="0">
                          <a:latin typeface="+mn-ea"/>
                          <a:ea typeface="+mn-ea"/>
                          <a:cs typeface="Calibri" panose="020F0502020204030204" pitchFamily="34" charset="0"/>
                        </a:rPr>
                        <a:t>初版</a:t>
                      </a:r>
                    </a:p>
                  </a:txBody>
                  <a:tcPr marL="143990" marR="143990" marT="71995" marB="71995"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dirty="0">
                          <a:latin typeface="+mn-ea"/>
                          <a:ea typeface="+mn-ea"/>
                          <a:cs typeface="Calibri" panose="020F0502020204030204" pitchFamily="34" charset="0"/>
                        </a:rPr>
                        <a:t> -</a:t>
                      </a:r>
                      <a:endParaRPr kumimoji="1" lang="ja-JP" altLang="en-US" sz="1600" b="1" dirty="0">
                        <a:latin typeface="+mn-ea"/>
                        <a:ea typeface="+mn-ea"/>
                        <a:cs typeface="Calibri" panose="020F0502020204030204" pitchFamily="34" charset="0"/>
                      </a:endParaRPr>
                    </a:p>
                  </a:txBody>
                  <a:tcPr marL="143990" marR="143990" marT="71995" marB="71995" anchor="ctr"/>
                </a:tc>
                <a:tc>
                  <a:txBody>
                    <a:bodyPr/>
                    <a:lstStyle/>
                    <a:p>
                      <a:pPr algn="ctr"/>
                      <a:r>
                        <a:rPr kumimoji="1" lang="en-US" altLang="ja-JP" sz="1600" b="1" dirty="0">
                          <a:latin typeface="+mn-ea"/>
                          <a:ea typeface="+mn-ea"/>
                          <a:cs typeface="Calibri" panose="020F0502020204030204" pitchFamily="34" charset="0"/>
                        </a:rPr>
                        <a:t>1.00</a:t>
                      </a:r>
                      <a:endParaRPr kumimoji="1" lang="ja-JP" altLang="en-US" sz="1600" b="1" dirty="0">
                        <a:latin typeface="+mn-ea"/>
                        <a:ea typeface="+mn-ea"/>
                        <a:cs typeface="Calibri" panose="020F0502020204030204" pitchFamily="34" charset="0"/>
                      </a:endParaRPr>
                    </a:p>
                  </a:txBody>
                  <a:tcPr marL="143990" marR="143990" marT="71995" marB="7199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latin typeface="+mn-ea"/>
                          <a:ea typeface="+mn-ea"/>
                          <a:cs typeface="Calibri" panose="020F0502020204030204" pitchFamily="34" charset="0"/>
                        </a:rPr>
                        <a:t>2023/9/30</a:t>
                      </a:r>
                      <a:endParaRPr kumimoji="1" lang="ja-JP" altLang="en-US" sz="1600" b="1" dirty="0">
                        <a:latin typeface="+mn-ea"/>
                        <a:ea typeface="+mn-ea"/>
                        <a:cs typeface="Calibri" panose="020F0502020204030204" pitchFamily="34" charset="0"/>
                      </a:endParaRPr>
                    </a:p>
                  </a:txBody>
                  <a:tcPr marL="143990" marR="143990" marT="71995" marB="71995" anchor="ctr"/>
                </a:tc>
                <a:extLst>
                  <a:ext uri="{0D108BD9-81ED-4DB2-BD59-A6C34878D82A}">
                    <a16:rowId xmlns:a16="http://schemas.microsoft.com/office/drawing/2014/main" val="10001"/>
                  </a:ext>
                </a:extLst>
              </a:tr>
              <a:tr h="409845">
                <a:tc>
                  <a:txBody>
                    <a:bodyPr/>
                    <a:lstStyle/>
                    <a:p>
                      <a:pPr algn="ctr"/>
                      <a:r>
                        <a:rPr kumimoji="1" lang="en-US" altLang="ja-JP" sz="1600" b="1" dirty="0">
                          <a:latin typeface="+mn-ea"/>
                          <a:ea typeface="+mn-ea"/>
                          <a:cs typeface="Calibri" panose="020F0502020204030204" pitchFamily="34" charset="0"/>
                        </a:rPr>
                        <a:t>2</a:t>
                      </a:r>
                      <a:endParaRPr kumimoji="1" lang="ja-JP" altLang="en-US" sz="1600" b="1" dirty="0">
                        <a:latin typeface="+mn-ea"/>
                        <a:ea typeface="+mn-ea"/>
                        <a:cs typeface="Calibri" panose="020F0502020204030204" pitchFamily="34" charset="0"/>
                      </a:endParaRPr>
                    </a:p>
                  </a:txBody>
                  <a:tcPr marL="143990" marR="143990" marT="71995" marB="7199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sz="1600" dirty="0">
                        <a:latin typeface="+mn-ea"/>
                        <a:ea typeface="+mn-ea"/>
                        <a:cs typeface="Calibri" panose="020F0502020204030204" pitchFamily="34" charset="0"/>
                      </a:endParaRPr>
                    </a:p>
                  </a:txBody>
                  <a:tcPr marL="143990" marR="143990" marT="71995" marB="71995"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dirty="0">
                        <a:latin typeface="+mn-ea"/>
                        <a:ea typeface="+mn-ea"/>
                        <a:cs typeface="Calibri" panose="020F0502020204030204" pitchFamily="34" charset="0"/>
                      </a:endParaRPr>
                    </a:p>
                  </a:txBody>
                  <a:tcPr marL="143990" marR="143990" marT="71995" marB="71995" anchor="ct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dirty="0">
                        <a:latin typeface="+mn-ea"/>
                        <a:ea typeface="+mn-ea"/>
                        <a:cs typeface="Calibri" panose="020F0502020204030204" pitchFamily="34" charset="0"/>
                      </a:endParaRPr>
                    </a:p>
                  </a:txBody>
                  <a:tcPr marL="143990" marR="143990" marT="71995" marB="71995" anchor="ctr"/>
                </a:tc>
                <a:extLst>
                  <a:ext uri="{0D108BD9-81ED-4DB2-BD59-A6C34878D82A}">
                    <a16:rowId xmlns:a16="http://schemas.microsoft.com/office/drawing/2014/main" val="10002"/>
                  </a:ext>
                </a:extLst>
              </a:tr>
              <a:tr h="409845">
                <a:tc>
                  <a:txBody>
                    <a:bodyPr/>
                    <a:lstStyle/>
                    <a:p>
                      <a:pPr algn="ctr"/>
                      <a:r>
                        <a:rPr kumimoji="1" lang="en-US" altLang="ja-JP" sz="1600" b="1" dirty="0">
                          <a:latin typeface="+mn-ea"/>
                          <a:ea typeface="+mn-ea"/>
                          <a:cs typeface="Calibri" panose="020F0502020204030204" pitchFamily="34" charset="0"/>
                        </a:rPr>
                        <a:t>3</a:t>
                      </a:r>
                      <a:endParaRPr kumimoji="1" lang="ja-JP" altLang="en-US" sz="1600" b="1" dirty="0">
                        <a:latin typeface="+mn-ea"/>
                        <a:ea typeface="+mn-ea"/>
                        <a:cs typeface="Calibri" panose="020F0502020204030204" pitchFamily="34" charset="0"/>
                      </a:endParaRPr>
                    </a:p>
                  </a:txBody>
                  <a:tcPr marL="143990" marR="143990" marT="71995" marB="71995"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altLang="ja-JP" sz="1600" dirty="0">
                        <a:latin typeface="+mn-ea"/>
                        <a:ea typeface="+mn-ea"/>
                        <a:cs typeface="Calibri" panose="020F0502020204030204" pitchFamily="34" charset="0"/>
                      </a:endParaRPr>
                    </a:p>
                  </a:txBody>
                  <a:tcPr marL="143990" marR="143990" marT="71995" marB="71995" anchor="ct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dirty="0">
                        <a:latin typeface="+mn-ea"/>
                        <a:ea typeface="+mn-ea"/>
                        <a:cs typeface="Calibri" panose="020F0502020204030204" pitchFamily="34" charset="0"/>
                      </a:endParaRPr>
                    </a:p>
                  </a:txBody>
                  <a:tcPr marL="143990" marR="143990" marT="71995" marB="71995" anchor="ctr"/>
                </a:tc>
                <a:extLst>
                  <a:ext uri="{0D108BD9-81ED-4DB2-BD59-A6C34878D82A}">
                    <a16:rowId xmlns:a16="http://schemas.microsoft.com/office/drawing/2014/main" val="10003"/>
                  </a:ext>
                </a:extLst>
              </a:tr>
              <a:tr h="409845">
                <a:tc>
                  <a:txBody>
                    <a:bodyPr/>
                    <a:lstStyle/>
                    <a:p>
                      <a:pPr algn="ctr"/>
                      <a:r>
                        <a:rPr kumimoji="1" lang="en-US" altLang="ja-JP" sz="1600" b="1" dirty="0">
                          <a:latin typeface="+mn-ea"/>
                          <a:ea typeface="+mn-ea"/>
                          <a:cs typeface="Calibri" panose="020F0502020204030204" pitchFamily="34" charset="0"/>
                        </a:rPr>
                        <a:t>4</a:t>
                      </a:r>
                      <a:endParaRPr kumimoji="1" lang="ja-JP" altLang="en-US" sz="1600" b="1" dirty="0">
                        <a:latin typeface="+mn-ea"/>
                        <a:ea typeface="+mn-ea"/>
                        <a:cs typeface="Calibri" panose="020F0502020204030204" pitchFamily="34" charset="0"/>
                      </a:endParaRPr>
                    </a:p>
                  </a:txBody>
                  <a:tcPr marL="143990" marR="143990" marT="71995" marB="7199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dirty="0">
                        <a:latin typeface="+mn-ea"/>
                        <a:ea typeface="+mn-ea"/>
                        <a:cs typeface="Calibri" panose="020F0502020204030204" pitchFamily="34" charset="0"/>
                      </a:endParaRPr>
                    </a:p>
                  </a:txBody>
                  <a:tcPr marL="143990" marR="143990" marT="71995" marB="71995" anchor="ct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dirty="0">
                        <a:latin typeface="+mn-ea"/>
                        <a:ea typeface="+mn-ea"/>
                        <a:cs typeface="Calibri" panose="020F0502020204030204" pitchFamily="34" charset="0"/>
                      </a:endParaRPr>
                    </a:p>
                  </a:txBody>
                  <a:tcPr marL="143990" marR="143990" marT="71995" marB="71995" anchor="ctr"/>
                </a:tc>
                <a:extLst>
                  <a:ext uri="{0D108BD9-81ED-4DB2-BD59-A6C34878D82A}">
                    <a16:rowId xmlns:a16="http://schemas.microsoft.com/office/drawing/2014/main" val="10004"/>
                  </a:ext>
                </a:extLst>
              </a:tr>
              <a:tr h="409845">
                <a:tc>
                  <a:txBody>
                    <a:bodyPr/>
                    <a:lstStyle/>
                    <a:p>
                      <a:pPr algn="ctr"/>
                      <a:r>
                        <a:rPr kumimoji="1" lang="en-US" altLang="ja-JP" sz="1600" b="1" dirty="0">
                          <a:latin typeface="+mn-ea"/>
                          <a:ea typeface="+mn-ea"/>
                          <a:cs typeface="Calibri" panose="020F0502020204030204" pitchFamily="34" charset="0"/>
                        </a:rPr>
                        <a:t>5</a:t>
                      </a:r>
                      <a:endParaRPr kumimoji="1" lang="ja-JP" altLang="en-US" sz="1600" b="1" dirty="0">
                        <a:latin typeface="+mn-ea"/>
                        <a:ea typeface="+mn-ea"/>
                        <a:cs typeface="Calibri" panose="020F0502020204030204" pitchFamily="34" charset="0"/>
                      </a:endParaRPr>
                    </a:p>
                  </a:txBody>
                  <a:tcPr marL="143990" marR="143990" marT="71995" marB="71995" anchor="ctr"/>
                </a:tc>
                <a:tc>
                  <a:txBody>
                    <a:bodyPr/>
                    <a:lstStyle/>
                    <a:p>
                      <a:pPr marL="0" marR="0" lvl="0" indent="0" algn="l" defTabSz="457178" rtl="0" eaLnBrk="1" fontAlgn="auto" latinLnBrk="0" hangingPunct="1">
                        <a:lnSpc>
                          <a:spcPct val="100000"/>
                        </a:lnSpc>
                        <a:spcBef>
                          <a:spcPts val="0"/>
                        </a:spcBef>
                        <a:spcAft>
                          <a:spcPts val="0"/>
                        </a:spcAft>
                        <a:buClrTx/>
                        <a:buSzTx/>
                        <a:buFontTx/>
                        <a:buNone/>
                        <a:tabLst/>
                        <a:defRPr/>
                      </a:pPr>
                      <a:endParaRPr lang="en-US" altLang="ja-JP" sz="1600" dirty="0">
                        <a:latin typeface="+mn-ea"/>
                        <a:ea typeface="+mn-ea"/>
                        <a:cs typeface="Calibri" panose="020F0502020204030204" pitchFamily="34" charset="0"/>
                      </a:endParaRPr>
                    </a:p>
                  </a:txBody>
                  <a:tcPr marL="143990" marR="143990" marT="71995" marB="71995" anchor="ct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dirty="0">
                        <a:latin typeface="+mn-ea"/>
                        <a:ea typeface="+mn-ea"/>
                        <a:cs typeface="Calibri" panose="020F0502020204030204" pitchFamily="34" charset="0"/>
                      </a:endParaRPr>
                    </a:p>
                  </a:txBody>
                  <a:tcPr marL="143990" marR="143990" marT="71995" marB="71995" anchor="ctr"/>
                </a:tc>
                <a:extLst>
                  <a:ext uri="{0D108BD9-81ED-4DB2-BD59-A6C34878D82A}">
                    <a16:rowId xmlns:a16="http://schemas.microsoft.com/office/drawing/2014/main" val="10005"/>
                  </a:ext>
                </a:extLst>
              </a:tr>
              <a:tr h="409845">
                <a:tc>
                  <a:txBody>
                    <a:bodyPr/>
                    <a:lstStyle/>
                    <a:p>
                      <a:pPr algn="ctr"/>
                      <a:r>
                        <a:rPr kumimoji="1" lang="en-US" altLang="ja-JP" sz="1600" b="1" dirty="0">
                          <a:latin typeface="+mn-ea"/>
                          <a:ea typeface="+mn-ea"/>
                          <a:cs typeface="Calibri" panose="020F0502020204030204" pitchFamily="34" charset="0"/>
                        </a:rPr>
                        <a:t>6</a:t>
                      </a:r>
                      <a:endParaRPr kumimoji="1" lang="ja-JP" altLang="en-US" sz="1600" b="1" dirty="0">
                        <a:latin typeface="+mn-ea"/>
                        <a:ea typeface="+mn-ea"/>
                        <a:cs typeface="Calibri" panose="020F0502020204030204" pitchFamily="34" charset="0"/>
                      </a:endParaRPr>
                    </a:p>
                  </a:txBody>
                  <a:tcPr marL="143990" marR="143990" marT="71995" marB="7199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sz="1600" dirty="0">
                        <a:latin typeface="+mn-ea"/>
                        <a:ea typeface="+mn-ea"/>
                        <a:cs typeface="Calibri" panose="020F0502020204030204" pitchFamily="34" charset="0"/>
                      </a:endParaRPr>
                    </a:p>
                  </a:txBody>
                  <a:tcPr marL="143990" marR="143990" marT="71995" marB="71995" anchor="ct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tc>
                <a:extLst>
                  <a:ext uri="{0D108BD9-81ED-4DB2-BD59-A6C34878D82A}">
                    <a16:rowId xmlns:a16="http://schemas.microsoft.com/office/drawing/2014/main" val="10006"/>
                  </a:ext>
                </a:extLst>
              </a:tr>
              <a:tr h="409845">
                <a:tc>
                  <a:txBody>
                    <a:bodyPr/>
                    <a:lstStyle/>
                    <a:p>
                      <a:pPr algn="ctr"/>
                      <a:r>
                        <a:rPr kumimoji="1" lang="en-US" altLang="ja-JP" sz="1600" b="1" dirty="0">
                          <a:latin typeface="+mn-ea"/>
                          <a:ea typeface="+mn-ea"/>
                          <a:cs typeface="Calibri" panose="020F0502020204030204" pitchFamily="34" charset="0"/>
                        </a:rPr>
                        <a:t>7</a:t>
                      </a:r>
                      <a:endParaRPr kumimoji="1" lang="ja-JP" altLang="en-US" sz="1600" b="1" dirty="0">
                        <a:latin typeface="+mn-ea"/>
                        <a:ea typeface="+mn-ea"/>
                        <a:cs typeface="Calibri" panose="020F0502020204030204" pitchFamily="34" charset="0"/>
                      </a:endParaRPr>
                    </a:p>
                  </a:txBody>
                  <a:tcPr marL="143990" marR="143990" marT="71995" marB="71995" anchor="ctr"/>
                </a:tc>
                <a:tc>
                  <a:txBody>
                    <a:bodyPr/>
                    <a:lstStyle/>
                    <a:p>
                      <a:endParaRPr kumimoji="1" lang="ja-JP" altLang="en-US" sz="1600" dirty="0">
                        <a:latin typeface="+mn-ea"/>
                        <a:ea typeface="+mn-ea"/>
                        <a:cs typeface="Calibri" panose="020F0502020204030204" pitchFamily="34" charset="0"/>
                      </a:endParaRPr>
                    </a:p>
                  </a:txBody>
                  <a:tcPr marL="143990" marR="143990" marT="71995" marB="71995" anchor="ct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n-ea"/>
                        <a:ea typeface="+mn-ea"/>
                        <a:cs typeface="Calibri" panose="020F0502020204030204" pitchFamily="34" charset="0"/>
                      </a:endParaRPr>
                    </a:p>
                  </a:txBody>
                  <a:tcPr marL="143990" marR="143990" marT="71995" marB="71995" anchor="ct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tc>
                <a:extLst>
                  <a:ext uri="{0D108BD9-81ED-4DB2-BD59-A6C34878D82A}">
                    <a16:rowId xmlns:a16="http://schemas.microsoft.com/office/drawing/2014/main" val="10007"/>
                  </a:ext>
                </a:extLst>
              </a:tr>
              <a:tr h="383973">
                <a:tc>
                  <a:txBody>
                    <a:bodyPr/>
                    <a:lstStyle/>
                    <a:p>
                      <a:pPr algn="ctr"/>
                      <a:r>
                        <a:rPr kumimoji="1" lang="en-US" altLang="ja-JP" sz="1600" b="1" dirty="0">
                          <a:latin typeface="+mn-ea"/>
                          <a:ea typeface="+mn-ea"/>
                          <a:cs typeface="Calibri" panose="020F0502020204030204" pitchFamily="34" charset="0"/>
                        </a:rPr>
                        <a:t>8</a:t>
                      </a:r>
                      <a:endParaRPr kumimoji="1" lang="ja-JP" altLang="en-US" sz="1600" b="1" dirty="0">
                        <a:latin typeface="+mn-ea"/>
                        <a:ea typeface="+mn-ea"/>
                        <a:cs typeface="Calibri" panose="020F0502020204030204" pitchFamily="34" charset="0"/>
                      </a:endParaRPr>
                    </a:p>
                  </a:txBody>
                  <a:tcPr marL="143990" marR="143990" marT="71995" marB="7199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dirty="0">
                        <a:latin typeface="+mn-ea"/>
                        <a:ea typeface="+mn-ea"/>
                        <a:cs typeface="Calibri" panose="020F0502020204030204" pitchFamily="34" charset="0"/>
                      </a:endParaRPr>
                    </a:p>
                  </a:txBody>
                  <a:tcPr marL="143990" marR="143990" marT="71995" marB="71995" anchor="ct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n-ea"/>
                        <a:ea typeface="+mn-ea"/>
                        <a:cs typeface="Calibri" panose="020F0502020204030204" pitchFamily="34" charset="0"/>
                      </a:endParaRPr>
                    </a:p>
                  </a:txBody>
                  <a:tcPr marL="143990" marR="143990" marT="71995" marB="71995" anchor="ct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tc>
                <a:extLst>
                  <a:ext uri="{0D108BD9-81ED-4DB2-BD59-A6C34878D82A}">
                    <a16:rowId xmlns:a16="http://schemas.microsoft.com/office/drawing/2014/main" val="10008"/>
                  </a:ext>
                </a:extLst>
              </a:tr>
              <a:tr h="409845">
                <a:tc>
                  <a:txBody>
                    <a:bodyPr/>
                    <a:lstStyle/>
                    <a:p>
                      <a:pPr algn="ctr"/>
                      <a:r>
                        <a:rPr kumimoji="1" lang="en-US" altLang="ja-JP" sz="1600" b="1" dirty="0">
                          <a:latin typeface="+mn-ea"/>
                          <a:ea typeface="+mn-ea"/>
                          <a:cs typeface="Calibri" panose="020F0502020204030204" pitchFamily="34" charset="0"/>
                        </a:rPr>
                        <a:t>9</a:t>
                      </a:r>
                      <a:endParaRPr kumimoji="1" lang="ja-JP" altLang="en-US" sz="1600" b="1" dirty="0">
                        <a:latin typeface="+mn-ea"/>
                        <a:ea typeface="+mn-ea"/>
                        <a:cs typeface="Calibri" panose="020F0502020204030204" pitchFamily="34" charset="0"/>
                      </a:endParaRPr>
                    </a:p>
                  </a:txBody>
                  <a:tcPr marL="143990" marR="143990" marT="71995" marB="71995" anchor="ctr"/>
                </a:tc>
                <a:tc>
                  <a:txBody>
                    <a:bodyPr/>
                    <a:lstStyle/>
                    <a:p>
                      <a:endParaRPr kumimoji="1" lang="ja-JP" altLang="en-US" sz="1600" dirty="0">
                        <a:latin typeface="+mn-ea"/>
                        <a:ea typeface="+mn-ea"/>
                        <a:cs typeface="Calibri" panose="020F0502020204030204" pitchFamily="34" charset="0"/>
                      </a:endParaRPr>
                    </a:p>
                  </a:txBody>
                  <a:tcPr marL="143990" marR="143990" marT="71995" marB="71995" anchor="ct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n-ea"/>
                        <a:ea typeface="+mn-ea"/>
                        <a:cs typeface="Calibri" panose="020F0502020204030204" pitchFamily="34" charset="0"/>
                      </a:endParaRPr>
                    </a:p>
                  </a:txBody>
                  <a:tcPr marL="143990" marR="143990" marT="71995" marB="71995" anchor="ct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tc>
                <a:extLst>
                  <a:ext uri="{0D108BD9-81ED-4DB2-BD59-A6C34878D82A}">
                    <a16:rowId xmlns:a16="http://schemas.microsoft.com/office/drawing/2014/main" val="10009"/>
                  </a:ext>
                </a:extLst>
              </a:tr>
              <a:tr h="383973">
                <a:tc>
                  <a:txBody>
                    <a:bodyPr/>
                    <a:lstStyle/>
                    <a:p>
                      <a:pPr algn="ctr"/>
                      <a:r>
                        <a:rPr kumimoji="1" lang="en-US" altLang="ja-JP" sz="1600" b="1" dirty="0">
                          <a:latin typeface="+mn-ea"/>
                          <a:ea typeface="+mn-ea"/>
                          <a:cs typeface="Calibri" panose="020F0502020204030204" pitchFamily="34" charset="0"/>
                        </a:rPr>
                        <a:t>10 </a:t>
                      </a:r>
                      <a:endParaRPr kumimoji="1" lang="ja-JP" altLang="en-US" sz="1600" b="1" dirty="0">
                        <a:latin typeface="+mn-ea"/>
                        <a:ea typeface="+mn-ea"/>
                        <a:cs typeface="Calibri" panose="020F0502020204030204" pitchFamily="34" charset="0"/>
                      </a:endParaRPr>
                    </a:p>
                  </a:txBody>
                  <a:tcPr marL="143990" marR="143990" marT="71995" marB="71995" anchor="ctr">
                    <a:lnB w="12700" cap="flat" cmpd="sng" algn="ctr">
                      <a:solidFill>
                        <a:schemeClr val="bg1"/>
                      </a:solidFill>
                      <a:prstDash val="solid"/>
                      <a:round/>
                      <a:headEnd type="none" w="med" len="med"/>
                      <a:tailEnd type="none" w="med" len="med"/>
                    </a:lnB>
                  </a:tcPr>
                </a:tc>
                <a:tc>
                  <a:txBody>
                    <a:bodyPr/>
                    <a:lstStyle/>
                    <a:p>
                      <a:endParaRPr kumimoji="1" lang="ja-JP" altLang="en-US" sz="1600" dirty="0">
                        <a:latin typeface="+mn-ea"/>
                        <a:ea typeface="+mn-ea"/>
                        <a:cs typeface="Calibri" panose="020F0502020204030204" pitchFamily="34" charset="0"/>
                      </a:endParaRPr>
                    </a:p>
                  </a:txBody>
                  <a:tcPr marL="143990" marR="143990" marT="71995" marB="71995" anchor="ctr">
                    <a:lnB w="12700" cap="flat" cmpd="sng" algn="ctr">
                      <a:solidFill>
                        <a:schemeClr val="bg1"/>
                      </a:solidFill>
                      <a:prstDash val="solid"/>
                      <a:round/>
                      <a:headEnd type="none" w="med" len="med"/>
                      <a:tailEnd type="none" w="med" len="med"/>
                    </a:lnB>
                  </a:tcP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n-ea"/>
                        <a:ea typeface="+mn-ea"/>
                        <a:cs typeface="Calibri" panose="020F0502020204030204" pitchFamily="34" charset="0"/>
                      </a:endParaRPr>
                    </a:p>
                  </a:txBody>
                  <a:tcPr marL="143990" marR="143990" marT="71995" marB="71995" anchor="ctr">
                    <a:lnB w="12700" cap="flat" cmpd="sng" algn="ctr">
                      <a:solidFill>
                        <a:schemeClr val="bg1"/>
                      </a:solidFill>
                      <a:prstDash val="solid"/>
                      <a:round/>
                      <a:headEnd type="none" w="med" len="med"/>
                      <a:tailEnd type="none" w="med" len="med"/>
                    </a:lnB>
                  </a:tcP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0"/>
                  </a:ext>
                </a:extLst>
              </a:tr>
              <a:tr h="383973">
                <a:tc>
                  <a:txBody>
                    <a:bodyPr/>
                    <a:lstStyle/>
                    <a:p>
                      <a:pPr algn="ctr"/>
                      <a:r>
                        <a:rPr kumimoji="1" lang="en-US" altLang="ja-JP" sz="1600" b="1" dirty="0">
                          <a:latin typeface="+mn-ea"/>
                          <a:ea typeface="+mn-ea"/>
                          <a:cs typeface="Calibri" panose="020F0502020204030204" pitchFamily="34" charset="0"/>
                        </a:rPr>
                        <a:t>11</a:t>
                      </a:r>
                      <a:endParaRPr kumimoji="1" lang="ja-JP" altLang="en-US" sz="1600" b="1" dirty="0">
                        <a:latin typeface="+mn-ea"/>
                        <a:ea typeface="+mn-ea"/>
                        <a:cs typeface="Calibri" panose="020F0502020204030204" pitchFamily="34" charset="0"/>
                      </a:endParaRPr>
                    </a:p>
                  </a:txBody>
                  <a:tcPr marL="143990" marR="143990" marT="71995" marB="7199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kumimoji="1" lang="ja-JP" altLang="en-US" sz="1600" dirty="0">
                        <a:latin typeface="+mn-ea"/>
                        <a:ea typeface="+mn-ea"/>
                        <a:cs typeface="Calibri" panose="020F0502020204030204" pitchFamily="34" charset="0"/>
                      </a:endParaRPr>
                    </a:p>
                  </a:txBody>
                  <a:tcPr marL="143990" marR="143990" marT="71995" marB="7199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n-ea"/>
                        <a:ea typeface="+mn-ea"/>
                        <a:cs typeface="Calibri" panose="020F0502020204030204" pitchFamily="34" charset="0"/>
                      </a:endParaRPr>
                    </a:p>
                  </a:txBody>
                  <a:tcPr marL="143990" marR="143990" marT="71995" marB="7199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59552963"/>
                  </a:ext>
                </a:extLst>
              </a:tr>
              <a:tr h="383973">
                <a:tc>
                  <a:txBody>
                    <a:bodyPr/>
                    <a:lstStyle/>
                    <a:p>
                      <a:pPr algn="ctr"/>
                      <a:r>
                        <a:rPr kumimoji="1" lang="en-US" altLang="ja-JP" sz="1600" b="1" dirty="0">
                          <a:latin typeface="+mn-ea"/>
                          <a:ea typeface="+mn-ea"/>
                          <a:cs typeface="Calibri" panose="020F0502020204030204" pitchFamily="34" charset="0"/>
                        </a:rPr>
                        <a:t>12</a:t>
                      </a:r>
                      <a:endParaRPr kumimoji="1" lang="ja-JP" altLang="en-US" sz="1600" b="1" dirty="0">
                        <a:latin typeface="+mn-ea"/>
                        <a:ea typeface="+mn-ea"/>
                        <a:cs typeface="Calibri" panose="020F0502020204030204" pitchFamily="34" charset="0"/>
                      </a:endParaRPr>
                    </a:p>
                  </a:txBody>
                  <a:tcPr marL="143990" marR="143990" marT="71995" marB="7199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kumimoji="1" lang="en-US" altLang="ja-JP" sz="1600" dirty="0">
                        <a:latin typeface="+mn-ea"/>
                        <a:ea typeface="+mn-ea"/>
                        <a:cs typeface="Calibri" panose="020F0502020204030204" pitchFamily="34" charset="0"/>
                      </a:endParaRPr>
                    </a:p>
                  </a:txBody>
                  <a:tcPr marL="143990" marR="143990" marT="71995" marB="7199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n-ea"/>
                        <a:ea typeface="+mn-ea"/>
                        <a:cs typeface="Calibri" panose="020F0502020204030204" pitchFamily="34" charset="0"/>
                      </a:endParaRPr>
                    </a:p>
                  </a:txBody>
                  <a:tcPr marL="143990" marR="143990" marT="71995" marB="7199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07124967"/>
                  </a:ext>
                </a:extLst>
              </a:tr>
              <a:tr h="402697">
                <a:tc>
                  <a:txBody>
                    <a:bodyPr/>
                    <a:lstStyle/>
                    <a:p>
                      <a:pPr algn="ctr"/>
                      <a:r>
                        <a:rPr kumimoji="1" lang="en-US" altLang="ja-JP" sz="1600" b="1" dirty="0">
                          <a:latin typeface="+mn-ea"/>
                          <a:ea typeface="+mn-ea"/>
                          <a:cs typeface="Calibri" panose="020F0502020204030204" pitchFamily="34" charset="0"/>
                        </a:rPr>
                        <a:t>13</a:t>
                      </a:r>
                      <a:endParaRPr kumimoji="1" lang="ja-JP" altLang="en-US" sz="1600" b="1" dirty="0">
                        <a:latin typeface="+mn-ea"/>
                        <a:ea typeface="+mn-ea"/>
                        <a:cs typeface="Calibri" panose="020F0502020204030204" pitchFamily="34" charset="0"/>
                      </a:endParaRPr>
                    </a:p>
                  </a:txBody>
                  <a:tcPr marL="143990" marR="143990" marT="71995" marB="7199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kumimoji="1" lang="ja-JP" altLang="en-US" sz="1600" dirty="0">
                        <a:latin typeface="+mn-ea"/>
                        <a:ea typeface="+mn-ea"/>
                        <a:cs typeface="Calibri" panose="020F0502020204030204" pitchFamily="34" charset="0"/>
                      </a:endParaRPr>
                    </a:p>
                  </a:txBody>
                  <a:tcPr marL="143990" marR="143990" marT="71995" marB="7199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n-ea"/>
                        <a:ea typeface="+mn-ea"/>
                        <a:cs typeface="Calibri" panose="020F0502020204030204" pitchFamily="34" charset="0"/>
                      </a:endParaRPr>
                    </a:p>
                  </a:txBody>
                  <a:tcPr marL="143990" marR="143990" marT="71995" marB="7199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69509143"/>
                  </a:ext>
                </a:extLst>
              </a:tr>
              <a:tr h="383973">
                <a:tc>
                  <a:txBody>
                    <a:bodyPr/>
                    <a:lstStyle/>
                    <a:p>
                      <a:pPr algn="ctr"/>
                      <a:r>
                        <a:rPr kumimoji="1" lang="en-US" altLang="ja-JP" sz="1600" b="1" dirty="0">
                          <a:latin typeface="+mn-ea"/>
                          <a:ea typeface="+mn-ea"/>
                          <a:cs typeface="Calibri" panose="020F0502020204030204" pitchFamily="34" charset="0"/>
                        </a:rPr>
                        <a:t>14</a:t>
                      </a:r>
                      <a:endParaRPr kumimoji="1" lang="ja-JP" altLang="en-US" sz="1600" b="1" dirty="0">
                        <a:latin typeface="+mn-ea"/>
                        <a:ea typeface="+mn-ea"/>
                        <a:cs typeface="Calibri" panose="020F0502020204030204" pitchFamily="34" charset="0"/>
                      </a:endParaRPr>
                    </a:p>
                  </a:txBody>
                  <a:tcPr marL="143990" marR="143990" marT="71995" marB="7199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kumimoji="1" lang="ja-JP" altLang="en-US" sz="1600" dirty="0">
                        <a:latin typeface="+mn-ea"/>
                        <a:ea typeface="+mn-ea"/>
                        <a:cs typeface="Calibri" panose="020F0502020204030204" pitchFamily="34" charset="0"/>
                      </a:endParaRPr>
                    </a:p>
                  </a:txBody>
                  <a:tcPr marL="143990" marR="143990" marT="71995" marB="7199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0195039"/>
                  </a:ext>
                </a:extLst>
              </a:tr>
              <a:tr h="383973">
                <a:tc>
                  <a:txBody>
                    <a:bodyPr/>
                    <a:lstStyle/>
                    <a:p>
                      <a:pPr algn="ctr"/>
                      <a:r>
                        <a:rPr kumimoji="1" lang="en-US" altLang="ja-JP" sz="1600" b="1" dirty="0">
                          <a:latin typeface="+mn-ea"/>
                          <a:ea typeface="+mn-ea"/>
                          <a:cs typeface="Calibri" panose="020F0502020204030204" pitchFamily="34" charset="0"/>
                        </a:rPr>
                        <a:t>15</a:t>
                      </a:r>
                      <a:endParaRPr kumimoji="1" lang="ja-JP" altLang="en-US" sz="1600" b="1" dirty="0">
                        <a:latin typeface="+mn-ea"/>
                        <a:ea typeface="+mn-ea"/>
                        <a:cs typeface="Calibri" panose="020F0502020204030204" pitchFamily="34" charset="0"/>
                      </a:endParaRPr>
                    </a:p>
                  </a:txBody>
                  <a:tcPr marL="143990" marR="143990" marT="71995" marB="7199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kumimoji="1" lang="ja-JP" altLang="en-US" sz="1600" dirty="0">
                        <a:latin typeface="+mn-ea"/>
                        <a:ea typeface="+mn-ea"/>
                        <a:cs typeface="Calibri" panose="020F0502020204030204" pitchFamily="34" charset="0"/>
                      </a:endParaRPr>
                    </a:p>
                  </a:txBody>
                  <a:tcPr marL="143990" marR="143990" marT="71995" marB="7199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kumimoji="1" lang="ja-JP" altLang="en-US" sz="1600" dirty="0">
                        <a:latin typeface="+mn-ea"/>
                        <a:ea typeface="+mn-ea"/>
                        <a:cs typeface="Calibri" panose="020F0502020204030204" pitchFamily="34" charset="0"/>
                      </a:endParaRPr>
                    </a:p>
                  </a:txBody>
                  <a:tcPr marL="143990" marR="143990" marT="71995" marB="7199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89619629"/>
                  </a:ext>
                </a:extLst>
              </a:tr>
            </a:tbl>
          </a:graphicData>
        </a:graphic>
      </p:graphicFrame>
      <p:sp>
        <p:nvSpPr>
          <p:cNvPr id="2" name="タイトル 1"/>
          <p:cNvSpPr>
            <a:spLocks noGrp="1"/>
          </p:cNvSpPr>
          <p:nvPr>
            <p:ph type="title"/>
          </p:nvPr>
        </p:nvSpPr>
        <p:spPr/>
        <p:txBody>
          <a:bodyPr/>
          <a:lstStyle/>
          <a:p>
            <a:pPr marL="268288"/>
            <a:r>
              <a:rPr kumimoji="1" lang="ja-JP" altLang="en-US" dirty="0"/>
              <a:t>更新履歴</a:t>
            </a:r>
          </a:p>
        </p:txBody>
      </p:sp>
    </p:spTree>
    <p:extLst>
      <p:ext uri="{BB962C8B-B14F-4D97-AF65-F5344CB8AC3E}">
        <p14:creationId xmlns:p14="http://schemas.microsoft.com/office/powerpoint/2010/main" val="33116943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7422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A53FEF4-0E16-C032-7BEB-4BAC60956A91}"/>
              </a:ext>
            </a:extLst>
          </p:cNvPr>
          <p:cNvSpPr>
            <a:spLocks noGrp="1"/>
          </p:cNvSpPr>
          <p:nvPr>
            <p:ph sz="quarter" idx="10"/>
          </p:nvPr>
        </p:nvSpPr>
        <p:spPr>
          <a:xfrm>
            <a:off x="281892" y="621654"/>
            <a:ext cx="13860827" cy="472025"/>
          </a:xfrm>
        </p:spPr>
        <p:txBody>
          <a:bodyPr/>
          <a:lstStyle/>
          <a:p>
            <a:pPr marL="0" indent="0">
              <a:buNone/>
            </a:pPr>
            <a:r>
              <a:rPr kumimoji="1" lang="ja-JP" altLang="en-US" dirty="0">
                <a:solidFill>
                  <a:srgbClr val="6464E6"/>
                </a:solidFill>
              </a:rPr>
              <a:t>ネット環境が無い遠隔地や無人拠点でも、監視カメラと組み合わせた、様々な活用シーンが想定されます。</a:t>
            </a:r>
          </a:p>
        </p:txBody>
      </p:sp>
      <p:sp>
        <p:nvSpPr>
          <p:cNvPr id="3" name="タイトル 2">
            <a:extLst>
              <a:ext uri="{FF2B5EF4-FFF2-40B4-BE49-F238E27FC236}">
                <a16:creationId xmlns:a16="http://schemas.microsoft.com/office/drawing/2014/main" id="{5D92DCA1-3886-3E00-FF25-63721839B7DC}"/>
              </a:ext>
            </a:extLst>
          </p:cNvPr>
          <p:cNvSpPr>
            <a:spLocks noGrp="1"/>
          </p:cNvSpPr>
          <p:nvPr>
            <p:ph type="title"/>
          </p:nvPr>
        </p:nvSpPr>
        <p:spPr/>
        <p:txBody>
          <a:bodyPr/>
          <a:lstStyle/>
          <a:p>
            <a:r>
              <a:rPr kumimoji="1" lang="en-US" altLang="ja-JP" dirty="0"/>
              <a:t>1-2. </a:t>
            </a:r>
            <a:r>
              <a:rPr lang="ja-JP" altLang="en-US" dirty="0"/>
              <a:t>ユースケース</a:t>
            </a:r>
            <a:endParaRPr kumimoji="1" lang="ja-JP" altLang="en-US" dirty="0"/>
          </a:p>
        </p:txBody>
      </p:sp>
      <p:grpSp>
        <p:nvGrpSpPr>
          <p:cNvPr id="14" name="グループ化 13">
            <a:extLst>
              <a:ext uri="{FF2B5EF4-FFF2-40B4-BE49-F238E27FC236}">
                <a16:creationId xmlns:a16="http://schemas.microsoft.com/office/drawing/2014/main" id="{C00B01B5-09C2-F46E-1F6D-6520A1DC3CB3}"/>
              </a:ext>
            </a:extLst>
          </p:cNvPr>
          <p:cNvGrpSpPr/>
          <p:nvPr/>
        </p:nvGrpSpPr>
        <p:grpSpPr>
          <a:xfrm>
            <a:off x="1267014" y="1546167"/>
            <a:ext cx="11866183" cy="5692344"/>
            <a:chOff x="1274461" y="1556327"/>
            <a:chExt cx="7237974" cy="3472139"/>
          </a:xfrm>
        </p:grpSpPr>
        <p:sp>
          <p:nvSpPr>
            <p:cNvPr id="4" name="テキスト ボックス 3">
              <a:extLst>
                <a:ext uri="{FF2B5EF4-FFF2-40B4-BE49-F238E27FC236}">
                  <a16:creationId xmlns:a16="http://schemas.microsoft.com/office/drawing/2014/main" id="{27C8EF5A-DEE9-5B0E-5E19-4E363C69F8F8}"/>
                </a:ext>
              </a:extLst>
            </p:cNvPr>
            <p:cNvSpPr txBox="1"/>
            <p:nvPr/>
          </p:nvSpPr>
          <p:spPr>
            <a:xfrm>
              <a:off x="1424357" y="4634226"/>
              <a:ext cx="1808020" cy="39424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Yu Gothic UI"/>
                  <a:ea typeface="Yu Gothic UI"/>
                  <a:cs typeface="+mn-cs"/>
                </a:rPr>
                <a:t>無人駐車場監視</a:t>
              </a:r>
              <a:endParaRPr kumimoji="1" lang="en-US" altLang="ja-JP" sz="2000" b="1" i="0" u="none" strike="noStrike" kern="1200" cap="none" spc="0" normalizeH="0" baseline="0" noProof="0" dirty="0">
                <a:ln>
                  <a:noFill/>
                </a:ln>
                <a:solidFill>
                  <a:prstClr val="black"/>
                </a:solidFill>
                <a:effectLst/>
                <a:uLnTx/>
                <a:uFillTx/>
                <a:latin typeface="Yu Gothic UI"/>
                <a:ea typeface="Yu Gothic UI"/>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Yu Gothic UI"/>
                  <a:ea typeface="Yu Gothic UI"/>
                  <a:cs typeface="+mn-cs"/>
                </a:rPr>
                <a:t>（夜間を含めたトラブルを監視）</a:t>
              </a:r>
            </a:p>
          </p:txBody>
        </p:sp>
        <p:sp>
          <p:nvSpPr>
            <p:cNvPr id="6" name="テキスト ボックス 5">
              <a:extLst>
                <a:ext uri="{FF2B5EF4-FFF2-40B4-BE49-F238E27FC236}">
                  <a16:creationId xmlns:a16="http://schemas.microsoft.com/office/drawing/2014/main" id="{08BDBCB2-DA0E-A018-12A0-C9C841A5BA5D}"/>
                </a:ext>
              </a:extLst>
            </p:cNvPr>
            <p:cNvSpPr txBox="1"/>
            <p:nvPr/>
          </p:nvSpPr>
          <p:spPr>
            <a:xfrm>
              <a:off x="1274461" y="2729631"/>
              <a:ext cx="2139334" cy="39424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Yu Gothic UI"/>
                  <a:ea typeface="Yu Gothic UI"/>
                  <a:cs typeface="+mn-cs"/>
                </a:rPr>
                <a:t>遠隔地にあるソーラーパネル監視</a:t>
              </a:r>
              <a:endParaRPr kumimoji="1" lang="en-US" altLang="ja-JP" sz="2000" b="1" i="0" u="none" strike="noStrike" kern="1200" cap="none" spc="0" normalizeH="0" baseline="0" noProof="0" dirty="0">
                <a:ln>
                  <a:noFill/>
                </a:ln>
                <a:solidFill>
                  <a:prstClr val="black"/>
                </a:solidFill>
                <a:effectLst/>
                <a:uLnTx/>
                <a:uFillTx/>
                <a:latin typeface="Yu Gothic UI"/>
                <a:ea typeface="Yu Gothic UI"/>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Yu Gothic UI"/>
                  <a:ea typeface="Yu Gothic UI"/>
                  <a:cs typeface="+mn-cs"/>
                </a:rPr>
                <a:t>（破損、盗難を監視）</a:t>
              </a:r>
            </a:p>
          </p:txBody>
        </p:sp>
        <p:sp>
          <p:nvSpPr>
            <p:cNvPr id="7" name="テキスト ボックス 6">
              <a:extLst>
                <a:ext uri="{FF2B5EF4-FFF2-40B4-BE49-F238E27FC236}">
                  <a16:creationId xmlns:a16="http://schemas.microsoft.com/office/drawing/2014/main" id="{7F0381F5-9242-DA40-050C-7C7D5191E88D}"/>
                </a:ext>
              </a:extLst>
            </p:cNvPr>
            <p:cNvSpPr txBox="1"/>
            <p:nvPr/>
          </p:nvSpPr>
          <p:spPr>
            <a:xfrm>
              <a:off x="6210307" y="3838101"/>
              <a:ext cx="2302128" cy="39424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Yu Gothic UI"/>
                  <a:ea typeface="Yu Gothic UI"/>
                  <a:cs typeface="+mn-cs"/>
                </a:rPr>
                <a:t>倉庫監視</a:t>
              </a:r>
              <a:endParaRPr kumimoji="1" lang="en-US" altLang="ja-JP" sz="2000" b="1" i="0" u="none" strike="noStrike" kern="1200" cap="none" spc="0" normalizeH="0" baseline="0" noProof="0" dirty="0">
                <a:ln>
                  <a:noFill/>
                </a:ln>
                <a:solidFill>
                  <a:prstClr val="black"/>
                </a:solidFill>
                <a:effectLst/>
                <a:uLnTx/>
                <a:uFillTx/>
                <a:latin typeface="Yu Gothic UI"/>
                <a:ea typeface="Yu Gothic UI"/>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Yu Gothic UI"/>
                  <a:ea typeface="Yu Gothic UI"/>
                  <a:cs typeface="+mn-cs"/>
                </a:rPr>
                <a:t>（社内固定回線を使わず、常時監視）</a:t>
              </a:r>
            </a:p>
          </p:txBody>
        </p:sp>
        <p:sp>
          <p:nvSpPr>
            <p:cNvPr id="8" name="テキスト ボックス 7">
              <a:extLst>
                <a:ext uri="{FF2B5EF4-FFF2-40B4-BE49-F238E27FC236}">
                  <a16:creationId xmlns:a16="http://schemas.microsoft.com/office/drawing/2014/main" id="{AAF33538-CA66-BAE2-206E-7451012FA2AE}"/>
                </a:ext>
              </a:extLst>
            </p:cNvPr>
            <p:cNvSpPr txBox="1"/>
            <p:nvPr/>
          </p:nvSpPr>
          <p:spPr>
            <a:xfrm>
              <a:off x="3905405" y="3838100"/>
              <a:ext cx="1898071" cy="39424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Yu Gothic UI"/>
                  <a:ea typeface="Yu Gothic UI"/>
                  <a:cs typeface="+mn-cs"/>
                </a:rPr>
                <a:t>建設・土木仮説現場監視</a:t>
              </a:r>
              <a:endParaRPr kumimoji="1" lang="en-US" altLang="ja-JP" sz="2000" b="1" i="0" u="none" strike="noStrike" kern="1200" cap="none" spc="0" normalizeH="0" baseline="0" noProof="0" dirty="0">
                <a:ln>
                  <a:noFill/>
                </a:ln>
                <a:solidFill>
                  <a:prstClr val="black"/>
                </a:solidFill>
                <a:effectLst/>
                <a:uLnTx/>
                <a:uFillTx/>
                <a:latin typeface="Yu Gothic UI"/>
                <a:ea typeface="Yu Gothic UI"/>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Yu Gothic UI"/>
                  <a:ea typeface="Yu Gothic UI"/>
                  <a:cs typeface="+mn-cs"/>
                </a:rPr>
                <a:t>（工事進捗、資材置場の監視）</a:t>
              </a:r>
            </a:p>
          </p:txBody>
        </p:sp>
        <p:pic>
          <p:nvPicPr>
            <p:cNvPr id="9" name="図 8">
              <a:extLst>
                <a:ext uri="{FF2B5EF4-FFF2-40B4-BE49-F238E27FC236}">
                  <a16:creationId xmlns:a16="http://schemas.microsoft.com/office/drawing/2014/main" id="{F93D8337-CE05-917E-9867-BF9CA318A3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3239" y="1556327"/>
              <a:ext cx="1721778" cy="1147330"/>
            </a:xfrm>
            <a:prstGeom prst="rect">
              <a:avLst/>
            </a:prstGeom>
            <a:effectLst>
              <a:outerShdw blurRad="50800" dist="38100" dir="2700000" algn="tl" rotWithShape="0">
                <a:prstClr val="black">
                  <a:alpha val="40000"/>
                </a:prstClr>
              </a:outerShdw>
            </a:effectLst>
          </p:spPr>
        </p:pic>
        <p:pic>
          <p:nvPicPr>
            <p:cNvPr id="10" name="図 9">
              <a:extLst>
                <a:ext uri="{FF2B5EF4-FFF2-40B4-BE49-F238E27FC236}">
                  <a16:creationId xmlns:a16="http://schemas.microsoft.com/office/drawing/2014/main" id="{46022075-2616-70CB-7E81-8E2834DEDD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8965" y="3371547"/>
              <a:ext cx="1810327" cy="1207828"/>
            </a:xfrm>
            <a:prstGeom prst="rect">
              <a:avLst/>
            </a:prstGeom>
            <a:effectLst>
              <a:outerShdw blurRad="50800" dist="38100" dir="2700000" algn="tl" rotWithShape="0">
                <a:prstClr val="black">
                  <a:alpha val="40000"/>
                </a:prstClr>
              </a:outerShdw>
            </a:effectLst>
          </p:spPr>
        </p:pic>
        <p:pic>
          <p:nvPicPr>
            <p:cNvPr id="12" name="図 11">
              <a:extLst>
                <a:ext uri="{FF2B5EF4-FFF2-40B4-BE49-F238E27FC236}">
                  <a16:creationId xmlns:a16="http://schemas.microsoft.com/office/drawing/2014/main" id="{2CE77A4D-970F-97EB-8DC3-2637575865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5405" y="2382997"/>
              <a:ext cx="1898071" cy="1423553"/>
            </a:xfrm>
            <a:prstGeom prst="rect">
              <a:avLst/>
            </a:prstGeom>
            <a:effectLst>
              <a:outerShdw blurRad="50800" dist="38100" dir="2700000" algn="tl" rotWithShape="0">
                <a:prstClr val="black">
                  <a:alpha val="40000"/>
                </a:prstClr>
              </a:outerShdw>
            </a:effectLst>
          </p:spPr>
        </p:pic>
        <p:pic>
          <p:nvPicPr>
            <p:cNvPr id="13" name="図 12">
              <a:extLst>
                <a:ext uri="{FF2B5EF4-FFF2-40B4-BE49-F238E27FC236}">
                  <a16:creationId xmlns:a16="http://schemas.microsoft.com/office/drawing/2014/main" id="{4DDD3C87-181F-EC80-7442-9D84A5C9F483}"/>
                </a:ext>
              </a:extLst>
            </p:cNvPr>
            <p:cNvPicPr>
              <a:picLocks noChangeAspect="1"/>
            </p:cNvPicPr>
            <p:nvPr/>
          </p:nvPicPr>
          <p:blipFill>
            <a:blip r:embed="rId5"/>
            <a:stretch>
              <a:fillRect/>
            </a:stretch>
          </p:blipFill>
          <p:spPr>
            <a:xfrm>
              <a:off x="6249959" y="2363400"/>
              <a:ext cx="2222825" cy="1427616"/>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473263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2077533-5E51-2D36-977A-5DCEC6301718}"/>
              </a:ext>
            </a:extLst>
          </p:cNvPr>
          <p:cNvSpPr>
            <a:spLocks noGrp="1"/>
          </p:cNvSpPr>
          <p:nvPr>
            <p:ph type="title"/>
          </p:nvPr>
        </p:nvSpPr>
        <p:spPr/>
        <p:txBody>
          <a:bodyPr/>
          <a:lstStyle/>
          <a:p>
            <a:r>
              <a:rPr kumimoji="1" lang="en-US" altLang="ja-JP" dirty="0"/>
              <a:t>1-3. </a:t>
            </a:r>
            <a:r>
              <a:rPr kumimoji="1" lang="ja-JP" altLang="en-US" dirty="0"/>
              <a:t>製品仕様</a:t>
            </a:r>
          </a:p>
        </p:txBody>
      </p:sp>
      <p:sp>
        <p:nvSpPr>
          <p:cNvPr id="7" name="コンテンツ プレースホルダー 6">
            <a:extLst>
              <a:ext uri="{FF2B5EF4-FFF2-40B4-BE49-F238E27FC236}">
                <a16:creationId xmlns:a16="http://schemas.microsoft.com/office/drawing/2014/main" id="{5D53A2B8-7E31-65AC-9000-19CE7D8FED2C}"/>
              </a:ext>
            </a:extLst>
          </p:cNvPr>
          <p:cNvSpPr>
            <a:spLocks noGrp="1"/>
          </p:cNvSpPr>
          <p:nvPr>
            <p:ph sz="quarter" idx="10"/>
          </p:nvPr>
        </p:nvSpPr>
        <p:spPr>
          <a:xfrm>
            <a:off x="313758" y="645901"/>
            <a:ext cx="5609522" cy="593620"/>
          </a:xfrm>
        </p:spPr>
        <p:txBody>
          <a:bodyPr/>
          <a:lstStyle/>
          <a:p>
            <a:pPr marL="0" marR="0" lvl="0" indent="0" algn="l" defTabSz="1079929"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6464E6"/>
                </a:solidFill>
                <a:effectLst/>
                <a:uLnTx/>
                <a:uFillTx/>
                <a:latin typeface="游ゴシック" panose="020B0400000000000000" pitchFamily="50" charset="-128"/>
                <a:ea typeface="游ゴシック" panose="020B0400000000000000" pitchFamily="50" charset="-128"/>
                <a:cs typeface="+mn-cs"/>
              </a:rPr>
              <a:t>設置イメージ＆対応カメラ</a:t>
            </a:r>
            <a:endParaRPr kumimoji="1" lang="en-US" altLang="ja-JP" sz="2400" b="1" i="0" u="none" strike="noStrike" kern="1200" cap="none" spc="0" normalizeH="0" baseline="0" noProof="0" dirty="0">
              <a:ln>
                <a:noFill/>
              </a:ln>
              <a:solidFill>
                <a:srgbClr val="6464E6"/>
              </a:solidFill>
              <a:effectLst/>
              <a:uLnTx/>
              <a:uFillTx/>
              <a:latin typeface="游ゴシック" panose="020B0400000000000000" pitchFamily="50" charset="-128"/>
              <a:ea typeface="游ゴシック" panose="020B0400000000000000" pitchFamily="50" charset="-128"/>
              <a:cs typeface="+mn-cs"/>
            </a:endParaRPr>
          </a:p>
        </p:txBody>
      </p:sp>
      <p:pic>
        <p:nvPicPr>
          <p:cNvPr id="8" name="図 7">
            <a:extLst>
              <a:ext uri="{FF2B5EF4-FFF2-40B4-BE49-F238E27FC236}">
                <a16:creationId xmlns:a16="http://schemas.microsoft.com/office/drawing/2014/main" id="{C225483F-EFCC-2EAE-4E8A-C9A7004622D4}"/>
              </a:ext>
            </a:extLst>
          </p:cNvPr>
          <p:cNvPicPr>
            <a:picLocks noChangeAspect="1"/>
          </p:cNvPicPr>
          <p:nvPr/>
        </p:nvPicPr>
        <p:blipFill rotWithShape="1">
          <a:blip r:embed="rId2"/>
          <a:srcRect t="12903" b="11208"/>
          <a:stretch/>
        </p:blipFill>
        <p:spPr>
          <a:xfrm>
            <a:off x="4673884" y="4464287"/>
            <a:ext cx="2154775" cy="1628850"/>
          </a:xfrm>
          <a:prstGeom prst="rect">
            <a:avLst/>
          </a:prstGeom>
          <a:effectLst>
            <a:outerShdw blurRad="50800" dist="38100" dir="2700000" algn="tl" rotWithShape="0">
              <a:prstClr val="black">
                <a:alpha val="40000"/>
              </a:prstClr>
            </a:outerShdw>
          </a:effectLst>
        </p:spPr>
      </p:pic>
      <p:pic>
        <p:nvPicPr>
          <p:cNvPr id="9" name="図 8">
            <a:extLst>
              <a:ext uri="{FF2B5EF4-FFF2-40B4-BE49-F238E27FC236}">
                <a16:creationId xmlns:a16="http://schemas.microsoft.com/office/drawing/2014/main" id="{9BE32643-9967-B2D8-CDD8-CF76BDD79C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1674" y="1561145"/>
            <a:ext cx="1442897" cy="1846909"/>
          </a:xfrm>
          <a:prstGeom prst="rect">
            <a:avLst/>
          </a:prstGeom>
          <a:effectLst>
            <a:outerShdw blurRad="50800" dist="38100" dir="2700000" algn="tl" rotWithShape="0">
              <a:prstClr val="black">
                <a:alpha val="40000"/>
              </a:prstClr>
            </a:outerShdw>
          </a:effectLst>
        </p:spPr>
      </p:pic>
      <p:sp>
        <p:nvSpPr>
          <p:cNvPr id="10" name="左矢印 2">
            <a:extLst>
              <a:ext uri="{FF2B5EF4-FFF2-40B4-BE49-F238E27FC236}">
                <a16:creationId xmlns:a16="http://schemas.microsoft.com/office/drawing/2014/main" id="{911A70CD-8757-110B-7368-3DD200878662}"/>
              </a:ext>
            </a:extLst>
          </p:cNvPr>
          <p:cNvSpPr/>
          <p:nvPr/>
        </p:nvSpPr>
        <p:spPr>
          <a:xfrm rot="16200000">
            <a:off x="3616560" y="3161155"/>
            <a:ext cx="471940" cy="1240841"/>
          </a:xfrm>
          <a:prstGeom prst="leftArrow">
            <a:avLst/>
          </a:prstGeom>
          <a:solidFill>
            <a:srgbClr val="6464E6"/>
          </a:solidFill>
          <a:ln w="952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72000" tIns="36000" rIns="36000" bIns="36000" rtlCol="0" anchor="t"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3EF69CFA-F08C-D2F3-438B-FC6E1F9066E3}"/>
              </a:ext>
            </a:extLst>
          </p:cNvPr>
          <p:cNvSpPr txBox="1"/>
          <p:nvPr/>
        </p:nvSpPr>
        <p:spPr>
          <a:xfrm>
            <a:off x="8687331" y="3732409"/>
            <a:ext cx="3488943" cy="1215717"/>
          </a:xfrm>
          <a:prstGeom prst="rect">
            <a:avLst/>
          </a:prstGeom>
          <a:noFill/>
        </p:spPr>
        <p:txBody>
          <a:bodyPr wrap="square" rtlCol="0">
            <a:spAutoFit/>
          </a:bodyPr>
          <a:lstStyle/>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対応カメラ</a:t>
            </a:r>
            <a:r>
              <a:rPr kumimoji="1" lang="en-US" altLang="ja-JP"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p>
          <a:p>
            <a:pPr marL="263525" marR="0" lvl="0" algn="l" defTabSz="685800" rtl="0" eaLnBrk="1" fontAlgn="auto" latinLnBrk="0" hangingPunct="1">
              <a:lnSpc>
                <a:spcPct val="100000"/>
              </a:lnSpc>
              <a:spcBef>
                <a:spcPts val="60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WV-B65302-Z2(PTZ</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endPar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263525" marR="0" lvl="0" algn="l" defTabSz="6858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WV-B65301-Z1(PTZ</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endPar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263525" marR="0" lvl="0" algn="l" defTabSz="6858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WV-B65300-ZY(PTZ</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p>
        </p:txBody>
      </p:sp>
      <p:pic>
        <p:nvPicPr>
          <p:cNvPr id="12" name="図 11">
            <a:extLst>
              <a:ext uri="{FF2B5EF4-FFF2-40B4-BE49-F238E27FC236}">
                <a16:creationId xmlns:a16="http://schemas.microsoft.com/office/drawing/2014/main" id="{8349B500-5B15-696B-60D7-52DFB0ACD42A}"/>
              </a:ext>
            </a:extLst>
          </p:cNvPr>
          <p:cNvPicPr>
            <a:picLocks noChangeAspect="1"/>
          </p:cNvPicPr>
          <p:nvPr/>
        </p:nvPicPr>
        <p:blipFill rotWithShape="1">
          <a:blip r:embed="rId4"/>
          <a:srcRect t="12968" b="9795"/>
          <a:stretch/>
        </p:blipFill>
        <p:spPr>
          <a:xfrm>
            <a:off x="1415553" y="4498619"/>
            <a:ext cx="1557152" cy="1615589"/>
          </a:xfrm>
          <a:prstGeom prst="rect">
            <a:avLst/>
          </a:prstGeom>
          <a:effectLst>
            <a:outerShdw blurRad="50800" dist="38100" dir="2700000" algn="tl" rotWithShape="0">
              <a:prstClr val="black">
                <a:alpha val="40000"/>
              </a:prstClr>
            </a:outerShdw>
          </a:effectLst>
        </p:spPr>
      </p:pic>
      <p:sp>
        <p:nvSpPr>
          <p:cNvPr id="13" name="テキスト ボックス 12">
            <a:extLst>
              <a:ext uri="{FF2B5EF4-FFF2-40B4-BE49-F238E27FC236}">
                <a16:creationId xmlns:a16="http://schemas.microsoft.com/office/drawing/2014/main" id="{E426AE45-38A2-ACC3-F476-A1EFF59AAA54}"/>
              </a:ext>
            </a:extLst>
          </p:cNvPr>
          <p:cNvSpPr txBox="1"/>
          <p:nvPr/>
        </p:nvSpPr>
        <p:spPr>
          <a:xfrm>
            <a:off x="9103049" y="5072605"/>
            <a:ext cx="5038540" cy="1400383"/>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S</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シリーズ</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PTZ</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カメラも対応予定</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(FY224Q</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検討</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p>
          <a:p>
            <a:pPr marL="182563" marR="0" lvl="0" algn="l" defTabSz="685800" rtl="0" eaLnBrk="1" fontAlgn="auto" latinLnBrk="0" hangingPunct="1">
              <a:lnSpc>
                <a:spcPct val="100000"/>
              </a:lnSpc>
              <a:spcBef>
                <a:spcPts val="60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WV-S65302-Z2(PTZ</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endPar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182563" marR="0" lvl="0" algn="l" defTabSz="6858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WV-S65301-Z1(PTZ</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endPar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182563" marR="0" lvl="0" algn="l" defTabSz="6858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WV-S65300-ZY(PTZ</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p>
        </p:txBody>
      </p:sp>
      <p:sp>
        <p:nvSpPr>
          <p:cNvPr id="14" name="テキスト ボックス 13">
            <a:extLst>
              <a:ext uri="{FF2B5EF4-FFF2-40B4-BE49-F238E27FC236}">
                <a16:creationId xmlns:a16="http://schemas.microsoft.com/office/drawing/2014/main" id="{4EA178A1-8C23-971A-3408-9B41D4CE7DD5}"/>
              </a:ext>
            </a:extLst>
          </p:cNvPr>
          <p:cNvSpPr txBox="1"/>
          <p:nvPr/>
        </p:nvSpPr>
        <p:spPr>
          <a:xfrm>
            <a:off x="4647764" y="6502473"/>
            <a:ext cx="4454678" cy="83099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オプション金具</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WV-QPL501-W(</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バンド無し）</a:t>
            </a:r>
            <a:endPar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12</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月発売予定</a:t>
            </a:r>
            <a:endPar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パイプ太さ（</a:t>
            </a:r>
            <a:r>
              <a:rPr kumimoji="1" lang="el-GR"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φ80 </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mm</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r>
              <a:rPr kumimoji="1" lang="el-GR"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φ160 </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mm</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p>
        </p:txBody>
      </p:sp>
      <p:sp>
        <p:nvSpPr>
          <p:cNvPr id="15" name="テキスト ボックス 14">
            <a:extLst>
              <a:ext uri="{FF2B5EF4-FFF2-40B4-BE49-F238E27FC236}">
                <a16:creationId xmlns:a16="http://schemas.microsoft.com/office/drawing/2014/main" id="{26E291DF-8505-CDE6-D80D-BA48AA3A79A7}"/>
              </a:ext>
            </a:extLst>
          </p:cNvPr>
          <p:cNvSpPr txBox="1"/>
          <p:nvPr/>
        </p:nvSpPr>
        <p:spPr>
          <a:xfrm>
            <a:off x="584155" y="1691379"/>
            <a:ext cx="2429261" cy="92332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err="1">
                <a:ln>
                  <a:noFill/>
                </a:ln>
                <a:solidFill>
                  <a:srgbClr val="6464E6"/>
                </a:solidFill>
                <a:effectLst/>
                <a:uLnTx/>
                <a:uFillTx/>
                <a:latin typeface="Yu Gothic UI"/>
                <a:ea typeface="Yu Gothic UI"/>
                <a:cs typeface="+mn-cs"/>
              </a:rPr>
              <a:t>i</a:t>
            </a:r>
            <a:r>
              <a:rPr kumimoji="1" lang="en-US" altLang="ja-JP" sz="1800" b="1" i="0" u="none" strike="noStrike" kern="1200" cap="none" spc="0" normalizeH="0" baseline="0" noProof="0" dirty="0">
                <a:ln>
                  <a:noFill/>
                </a:ln>
                <a:solidFill>
                  <a:srgbClr val="6464E6"/>
                </a:solidFill>
                <a:effectLst/>
                <a:uLnTx/>
                <a:uFillTx/>
                <a:latin typeface="Yu Gothic UI"/>
                <a:ea typeface="Yu Gothic UI"/>
                <a:cs typeface="+mn-cs"/>
              </a:rPr>
              <a:t>-PRO</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6464E6"/>
                </a:solidFill>
                <a:effectLst/>
                <a:uLnTx/>
                <a:uFillTx/>
                <a:latin typeface="Yu Gothic UI"/>
                <a:ea typeface="Yu Gothic UI"/>
                <a:cs typeface="+mn-cs"/>
              </a:rPr>
              <a:t>LTE</a:t>
            </a:r>
            <a:r>
              <a:rPr kumimoji="1" lang="ja-JP" altLang="en-US" sz="1800" b="1" i="0" u="none" strike="noStrike" kern="1200" cap="none" spc="0" normalizeH="0" baseline="0" noProof="0" dirty="0">
                <a:ln>
                  <a:noFill/>
                </a:ln>
                <a:solidFill>
                  <a:srgbClr val="6464E6"/>
                </a:solidFill>
                <a:effectLst/>
                <a:uLnTx/>
                <a:uFillTx/>
                <a:latin typeface="Yu Gothic UI"/>
                <a:ea typeface="Yu Gothic UI"/>
                <a:cs typeface="+mn-cs"/>
              </a:rPr>
              <a:t>無線通信ユニット</a:t>
            </a:r>
            <a:br>
              <a:rPr kumimoji="1" lang="en-US" altLang="ja-JP" sz="1800" b="1" i="0" u="none" strike="noStrike" kern="1200" cap="none" spc="0" normalizeH="0" baseline="0" noProof="0" dirty="0">
                <a:ln>
                  <a:noFill/>
                </a:ln>
                <a:solidFill>
                  <a:srgbClr val="6464E6"/>
                </a:solidFill>
                <a:effectLst/>
                <a:uLnTx/>
                <a:uFillTx/>
                <a:latin typeface="Yu Gothic UI"/>
                <a:ea typeface="Yu Gothic UI"/>
                <a:cs typeface="+mn-cs"/>
              </a:rPr>
            </a:br>
            <a:r>
              <a:rPr kumimoji="1" lang="en-US" altLang="ja-JP" sz="1800" b="1" i="0" u="none" strike="noStrike" kern="1200" cap="none" spc="0" normalizeH="0" baseline="0" noProof="0" dirty="0">
                <a:ln>
                  <a:noFill/>
                </a:ln>
                <a:solidFill>
                  <a:srgbClr val="6464E6"/>
                </a:solidFill>
                <a:effectLst/>
                <a:uLnTx/>
                <a:uFillTx/>
                <a:latin typeface="Yu Gothic UI"/>
                <a:ea typeface="Yu Gothic UI"/>
                <a:cs typeface="+mn-cs"/>
              </a:rPr>
              <a:t>WV-PW510</a:t>
            </a:r>
            <a:endParaRPr kumimoji="1" lang="ja-JP" altLang="en-US" sz="1800" b="1" i="0" u="none" strike="noStrike" kern="1200" cap="none" spc="0" normalizeH="0" baseline="0" noProof="0" dirty="0">
              <a:ln>
                <a:noFill/>
              </a:ln>
              <a:solidFill>
                <a:srgbClr val="6464E6"/>
              </a:solidFill>
              <a:effectLst/>
              <a:uLnTx/>
              <a:uFillTx/>
              <a:latin typeface="Yu Gothic UI"/>
              <a:ea typeface="Yu Gothic UI"/>
              <a:cs typeface="+mn-cs"/>
            </a:endParaRPr>
          </a:p>
        </p:txBody>
      </p:sp>
      <p:grpSp>
        <p:nvGrpSpPr>
          <p:cNvPr id="16" name="グループ化 15">
            <a:extLst>
              <a:ext uri="{FF2B5EF4-FFF2-40B4-BE49-F238E27FC236}">
                <a16:creationId xmlns:a16="http://schemas.microsoft.com/office/drawing/2014/main" id="{06278D20-0E27-1AFE-2B1A-7FED31052D2B}"/>
              </a:ext>
            </a:extLst>
          </p:cNvPr>
          <p:cNvGrpSpPr>
            <a:grpSpLocks noChangeAspect="1"/>
          </p:cNvGrpSpPr>
          <p:nvPr/>
        </p:nvGrpSpPr>
        <p:grpSpPr>
          <a:xfrm>
            <a:off x="5973991" y="1514142"/>
            <a:ext cx="1724402" cy="2170811"/>
            <a:chOff x="345600" y="946274"/>
            <a:chExt cx="2728800" cy="3435225"/>
          </a:xfrm>
        </p:grpSpPr>
        <p:pic>
          <p:nvPicPr>
            <p:cNvPr id="17" name="図 16">
              <a:extLst>
                <a:ext uri="{FF2B5EF4-FFF2-40B4-BE49-F238E27FC236}">
                  <a16:creationId xmlns:a16="http://schemas.microsoft.com/office/drawing/2014/main" id="{1FDAB7FE-A8DD-AA27-658D-D427960386F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45600" y="946274"/>
              <a:ext cx="2728800" cy="3416926"/>
            </a:xfrm>
            <a:prstGeom prst="rect">
              <a:avLst/>
            </a:prstGeom>
            <a:effectLst>
              <a:outerShdw blurRad="50800" dist="38100" dir="2700000" algn="tl" rotWithShape="0">
                <a:prstClr val="black">
                  <a:alpha val="40000"/>
                </a:prstClr>
              </a:outerShdw>
            </a:effectLst>
          </p:spPr>
        </p:pic>
        <p:sp>
          <p:nvSpPr>
            <p:cNvPr id="18" name="正方形/長方形 17">
              <a:extLst>
                <a:ext uri="{FF2B5EF4-FFF2-40B4-BE49-F238E27FC236}">
                  <a16:creationId xmlns:a16="http://schemas.microsoft.com/office/drawing/2014/main" id="{FD9816FF-9083-60A8-60D3-14983E32A1E9}"/>
                </a:ext>
              </a:extLst>
            </p:cNvPr>
            <p:cNvSpPr/>
            <p:nvPr/>
          </p:nvSpPr>
          <p:spPr>
            <a:xfrm>
              <a:off x="657225" y="3829050"/>
              <a:ext cx="211772" cy="552449"/>
            </a:xfrm>
            <a:prstGeom prst="rect">
              <a:avLst/>
            </a:prstGeom>
            <a:gradFill flip="none" rotWithShape="1">
              <a:gsLst>
                <a:gs pos="58000">
                  <a:schemeClr val="bg1">
                    <a:alpha val="50000"/>
                  </a:schemeClr>
                </a:gs>
                <a:gs pos="16000">
                  <a:srgbClr val="FFFFFF"/>
                </a:gs>
                <a:gs pos="0">
                  <a:srgbClr val="FFFFFF"/>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19" name="グループ化 18">
            <a:extLst>
              <a:ext uri="{FF2B5EF4-FFF2-40B4-BE49-F238E27FC236}">
                <a16:creationId xmlns:a16="http://schemas.microsoft.com/office/drawing/2014/main" id="{094F525D-1215-DCAC-9A5C-B50AD0F0C94F}"/>
              </a:ext>
            </a:extLst>
          </p:cNvPr>
          <p:cNvGrpSpPr>
            <a:grpSpLocks noChangeAspect="1"/>
          </p:cNvGrpSpPr>
          <p:nvPr/>
        </p:nvGrpSpPr>
        <p:grpSpPr>
          <a:xfrm>
            <a:off x="8536071" y="1511585"/>
            <a:ext cx="1571051" cy="2145453"/>
            <a:chOff x="3391200" y="986400"/>
            <a:chExt cx="2486128" cy="3395099"/>
          </a:xfrm>
        </p:grpSpPr>
        <p:pic>
          <p:nvPicPr>
            <p:cNvPr id="20" name="図 19">
              <a:extLst>
                <a:ext uri="{FF2B5EF4-FFF2-40B4-BE49-F238E27FC236}">
                  <a16:creationId xmlns:a16="http://schemas.microsoft.com/office/drawing/2014/main" id="{A9C1B57A-8F79-D910-A9EA-75060846568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391200" y="986400"/>
              <a:ext cx="2486128" cy="3329100"/>
            </a:xfrm>
            <a:prstGeom prst="rect">
              <a:avLst/>
            </a:prstGeom>
            <a:effectLst>
              <a:outerShdw blurRad="50800" dist="38100" dir="2700000" algn="tl" rotWithShape="0">
                <a:prstClr val="black">
                  <a:alpha val="40000"/>
                </a:prstClr>
              </a:outerShdw>
            </a:effectLst>
          </p:spPr>
        </p:pic>
        <p:sp>
          <p:nvSpPr>
            <p:cNvPr id="21" name="正方形/長方形 20">
              <a:extLst>
                <a:ext uri="{FF2B5EF4-FFF2-40B4-BE49-F238E27FC236}">
                  <a16:creationId xmlns:a16="http://schemas.microsoft.com/office/drawing/2014/main" id="{9E3D87A1-030B-5083-4A82-8FA2AE10C570}"/>
                </a:ext>
              </a:extLst>
            </p:cNvPr>
            <p:cNvSpPr/>
            <p:nvPr/>
          </p:nvSpPr>
          <p:spPr>
            <a:xfrm>
              <a:off x="3630563" y="3829050"/>
              <a:ext cx="211772" cy="552449"/>
            </a:xfrm>
            <a:prstGeom prst="rect">
              <a:avLst/>
            </a:prstGeom>
            <a:gradFill flip="none" rotWithShape="1">
              <a:gsLst>
                <a:gs pos="58000">
                  <a:schemeClr val="bg1">
                    <a:alpha val="50000"/>
                  </a:schemeClr>
                </a:gs>
                <a:gs pos="16000">
                  <a:srgbClr val="FFFFFF"/>
                </a:gs>
                <a:gs pos="0">
                  <a:srgbClr val="FFFFFF"/>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 name="正方形/長方形 21">
              <a:extLst>
                <a:ext uri="{FF2B5EF4-FFF2-40B4-BE49-F238E27FC236}">
                  <a16:creationId xmlns:a16="http://schemas.microsoft.com/office/drawing/2014/main" id="{7C94AD7B-9F27-5D2A-D753-DDC86F474B85}"/>
                </a:ext>
              </a:extLst>
            </p:cNvPr>
            <p:cNvSpPr/>
            <p:nvPr/>
          </p:nvSpPr>
          <p:spPr>
            <a:xfrm>
              <a:off x="5364088" y="3829050"/>
              <a:ext cx="312812" cy="552449"/>
            </a:xfrm>
            <a:prstGeom prst="rect">
              <a:avLst/>
            </a:prstGeom>
            <a:gradFill flip="none" rotWithShape="1">
              <a:gsLst>
                <a:gs pos="58000">
                  <a:schemeClr val="bg1">
                    <a:alpha val="50000"/>
                  </a:schemeClr>
                </a:gs>
                <a:gs pos="16000">
                  <a:srgbClr val="FFFFFF"/>
                </a:gs>
                <a:gs pos="0">
                  <a:srgbClr val="FFFFFF"/>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23" name="グループ化 22">
            <a:extLst>
              <a:ext uri="{FF2B5EF4-FFF2-40B4-BE49-F238E27FC236}">
                <a16:creationId xmlns:a16="http://schemas.microsoft.com/office/drawing/2014/main" id="{5522D468-106E-AFB5-27F0-0EA401C5FB78}"/>
              </a:ext>
            </a:extLst>
          </p:cNvPr>
          <p:cNvGrpSpPr>
            <a:grpSpLocks noChangeAspect="1"/>
          </p:cNvGrpSpPr>
          <p:nvPr/>
        </p:nvGrpSpPr>
        <p:grpSpPr>
          <a:xfrm>
            <a:off x="11015373" y="1511585"/>
            <a:ext cx="1696279" cy="2145453"/>
            <a:chOff x="6112800" y="986400"/>
            <a:chExt cx="2684298" cy="3395099"/>
          </a:xfrm>
        </p:grpSpPr>
        <p:pic>
          <p:nvPicPr>
            <p:cNvPr id="24" name="図 23">
              <a:extLst>
                <a:ext uri="{FF2B5EF4-FFF2-40B4-BE49-F238E27FC236}">
                  <a16:creationId xmlns:a16="http://schemas.microsoft.com/office/drawing/2014/main" id="{A92229E8-C605-C130-E7EF-F72D5657622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112800" y="986400"/>
              <a:ext cx="2684298" cy="3329100"/>
            </a:xfrm>
            <a:prstGeom prst="rect">
              <a:avLst/>
            </a:prstGeom>
            <a:effectLst>
              <a:outerShdw blurRad="50800" dist="38100" dir="2700000" algn="tl" rotWithShape="0">
                <a:prstClr val="black">
                  <a:alpha val="40000"/>
                </a:prstClr>
              </a:outerShdw>
            </a:effectLst>
          </p:spPr>
        </p:pic>
        <p:sp>
          <p:nvSpPr>
            <p:cNvPr id="25" name="正方形/長方形 24">
              <a:extLst>
                <a:ext uri="{FF2B5EF4-FFF2-40B4-BE49-F238E27FC236}">
                  <a16:creationId xmlns:a16="http://schemas.microsoft.com/office/drawing/2014/main" id="{75A5C9AC-0A4A-E5CD-F9BF-252BFFDD427A}"/>
                </a:ext>
              </a:extLst>
            </p:cNvPr>
            <p:cNvSpPr/>
            <p:nvPr/>
          </p:nvSpPr>
          <p:spPr>
            <a:xfrm>
              <a:off x="8244407" y="3829050"/>
              <a:ext cx="375717" cy="552449"/>
            </a:xfrm>
            <a:prstGeom prst="rect">
              <a:avLst/>
            </a:prstGeom>
            <a:gradFill flip="none" rotWithShape="1">
              <a:gsLst>
                <a:gs pos="58000">
                  <a:schemeClr val="bg1">
                    <a:alpha val="50000"/>
                  </a:schemeClr>
                </a:gs>
                <a:gs pos="16000">
                  <a:srgbClr val="FFFFFF"/>
                </a:gs>
                <a:gs pos="0">
                  <a:srgbClr val="FFFFFF"/>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26" name="テキスト ボックス 25">
            <a:extLst>
              <a:ext uri="{FF2B5EF4-FFF2-40B4-BE49-F238E27FC236}">
                <a16:creationId xmlns:a16="http://schemas.microsoft.com/office/drawing/2014/main" id="{4898B18D-59CE-3BBD-1398-2EA9B5921644}"/>
              </a:ext>
            </a:extLst>
          </p:cNvPr>
          <p:cNvSpPr txBox="1"/>
          <p:nvPr/>
        </p:nvSpPr>
        <p:spPr>
          <a:xfrm>
            <a:off x="8350418" y="1318184"/>
            <a:ext cx="2370870" cy="48462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LTE</a:t>
            </a:r>
            <a:r>
              <a:rPr kumimoji="1" lang="ja-JP" altLang="en-US" sz="1400" b="1"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受信状態</a:t>
            </a:r>
            <a:r>
              <a:rPr kumimoji="1" lang="en-US" altLang="ja-JP" sz="1400" b="1"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LED</a:t>
            </a:r>
            <a:r>
              <a:rPr kumimoji="1" lang="ja-JP" altLang="en-US" sz="1400" b="1"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　</a:t>
            </a:r>
          </a:p>
        </p:txBody>
      </p:sp>
      <p:cxnSp>
        <p:nvCxnSpPr>
          <p:cNvPr id="27" name="直線矢印コネクタ 26">
            <a:extLst>
              <a:ext uri="{FF2B5EF4-FFF2-40B4-BE49-F238E27FC236}">
                <a16:creationId xmlns:a16="http://schemas.microsoft.com/office/drawing/2014/main" id="{47FCDA2B-0104-3806-D9A2-98D961CCBB2A}"/>
              </a:ext>
            </a:extLst>
          </p:cNvPr>
          <p:cNvCxnSpPr/>
          <p:nvPr/>
        </p:nvCxnSpPr>
        <p:spPr>
          <a:xfrm flipH="1">
            <a:off x="9289338" y="1817091"/>
            <a:ext cx="85112" cy="283707"/>
          </a:xfrm>
          <a:prstGeom prst="straightConnector1">
            <a:avLst/>
          </a:prstGeom>
          <a:ln>
            <a:solidFill>
              <a:srgbClr val="6464E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直線矢印コネクタ 27">
            <a:extLst>
              <a:ext uri="{FF2B5EF4-FFF2-40B4-BE49-F238E27FC236}">
                <a16:creationId xmlns:a16="http://schemas.microsoft.com/office/drawing/2014/main" id="{57F55951-45A9-030F-504D-3E3DB0C2368D}"/>
              </a:ext>
            </a:extLst>
          </p:cNvPr>
          <p:cNvCxnSpPr/>
          <p:nvPr/>
        </p:nvCxnSpPr>
        <p:spPr>
          <a:xfrm flipH="1">
            <a:off x="6658109" y="1741722"/>
            <a:ext cx="85112" cy="283707"/>
          </a:xfrm>
          <a:prstGeom prst="straightConnector1">
            <a:avLst/>
          </a:prstGeom>
          <a:ln>
            <a:solidFill>
              <a:srgbClr val="6464E6"/>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テキスト ボックス 28">
            <a:extLst>
              <a:ext uri="{FF2B5EF4-FFF2-40B4-BE49-F238E27FC236}">
                <a16:creationId xmlns:a16="http://schemas.microsoft.com/office/drawing/2014/main" id="{7C660712-68B5-E683-F5FD-24474A34E349}"/>
              </a:ext>
            </a:extLst>
          </p:cNvPr>
          <p:cNvSpPr txBox="1"/>
          <p:nvPr/>
        </p:nvSpPr>
        <p:spPr>
          <a:xfrm>
            <a:off x="5821342" y="1313522"/>
            <a:ext cx="2370870" cy="48462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SIM</a:t>
            </a:r>
            <a:r>
              <a:rPr kumimoji="1" lang="ja-JP" altLang="en-US" sz="1400" b="1"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スロットカバー　</a:t>
            </a:r>
          </a:p>
        </p:txBody>
      </p:sp>
      <p:sp>
        <p:nvSpPr>
          <p:cNvPr id="30" name="楕円 29">
            <a:extLst>
              <a:ext uri="{FF2B5EF4-FFF2-40B4-BE49-F238E27FC236}">
                <a16:creationId xmlns:a16="http://schemas.microsoft.com/office/drawing/2014/main" id="{3D5EB51E-645F-99F8-63BA-EFE9C129712D}"/>
              </a:ext>
            </a:extLst>
          </p:cNvPr>
          <p:cNvSpPr/>
          <p:nvPr/>
        </p:nvSpPr>
        <p:spPr>
          <a:xfrm>
            <a:off x="5965026" y="4460525"/>
            <a:ext cx="800019" cy="1541781"/>
          </a:xfrm>
          <a:prstGeom prst="ellipse">
            <a:avLst/>
          </a:prstGeom>
          <a:noFill/>
          <a:ln w="9525">
            <a:solidFill>
              <a:srgbClr val="6464E6"/>
            </a:solidFill>
          </a:ln>
          <a:effectLst/>
        </p:spPr>
        <p:style>
          <a:lnRef idx="1">
            <a:schemeClr val="accent1"/>
          </a:lnRef>
          <a:fillRef idx="3">
            <a:schemeClr val="accent1"/>
          </a:fillRef>
          <a:effectRef idx="2">
            <a:schemeClr val="accent1"/>
          </a:effectRef>
          <a:fontRef idx="minor">
            <a:schemeClr val="lt1"/>
          </a:fontRef>
        </p:style>
        <p:txBody>
          <a:bodyPr lIns="72000" tIns="36000" rIns="36000" bIns="36000" rtlCol="0" anchor="t"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a:extLst>
              <a:ext uri="{FF2B5EF4-FFF2-40B4-BE49-F238E27FC236}">
                <a16:creationId xmlns:a16="http://schemas.microsoft.com/office/drawing/2014/main" id="{102302B7-99A8-58E3-350B-A32B59914A11}"/>
              </a:ext>
            </a:extLst>
          </p:cNvPr>
          <p:cNvSpPr txBox="1"/>
          <p:nvPr/>
        </p:nvSpPr>
        <p:spPr>
          <a:xfrm>
            <a:off x="2957330" y="6039440"/>
            <a:ext cx="1974286" cy="33855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クランプ金具</a:t>
            </a:r>
          </a:p>
        </p:txBody>
      </p:sp>
      <p:cxnSp>
        <p:nvCxnSpPr>
          <p:cNvPr id="33" name="直線矢印コネクタ 32">
            <a:extLst>
              <a:ext uri="{FF2B5EF4-FFF2-40B4-BE49-F238E27FC236}">
                <a16:creationId xmlns:a16="http://schemas.microsoft.com/office/drawing/2014/main" id="{F676FCBC-F123-BC3E-F9C9-2FF3D6BB5851}"/>
              </a:ext>
            </a:extLst>
          </p:cNvPr>
          <p:cNvCxnSpPr/>
          <p:nvPr/>
        </p:nvCxnSpPr>
        <p:spPr>
          <a:xfrm flipH="1">
            <a:off x="4023002" y="1588717"/>
            <a:ext cx="803467" cy="154267"/>
          </a:xfrm>
          <a:prstGeom prst="straightConnector1">
            <a:avLst/>
          </a:prstGeom>
          <a:ln>
            <a:solidFill>
              <a:srgbClr val="6464E6"/>
            </a:solidFill>
            <a:tailEnd type="triangle"/>
          </a:ln>
          <a:effectLst/>
        </p:spPr>
        <p:style>
          <a:lnRef idx="2">
            <a:schemeClr val="accent1"/>
          </a:lnRef>
          <a:fillRef idx="0">
            <a:schemeClr val="accent1"/>
          </a:fillRef>
          <a:effectRef idx="1">
            <a:schemeClr val="accent1"/>
          </a:effectRef>
          <a:fontRef idx="minor">
            <a:schemeClr val="tx1"/>
          </a:fontRef>
        </p:style>
      </p:cxnSp>
      <p:sp>
        <p:nvSpPr>
          <p:cNvPr id="34" name="テキスト ボックス 33">
            <a:extLst>
              <a:ext uri="{FF2B5EF4-FFF2-40B4-BE49-F238E27FC236}">
                <a16:creationId xmlns:a16="http://schemas.microsoft.com/office/drawing/2014/main" id="{900909EE-EF2A-7762-B9D6-B7F26C65A65B}"/>
              </a:ext>
            </a:extLst>
          </p:cNvPr>
          <p:cNvSpPr txBox="1"/>
          <p:nvPr/>
        </p:nvSpPr>
        <p:spPr>
          <a:xfrm>
            <a:off x="4740084" y="1390213"/>
            <a:ext cx="726337" cy="33855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Yu Gothic UI"/>
                <a:ea typeface="Yu Gothic UI"/>
                <a:cs typeface="+mn-cs"/>
              </a:rPr>
              <a:t>本体</a:t>
            </a:r>
          </a:p>
        </p:txBody>
      </p:sp>
      <p:cxnSp>
        <p:nvCxnSpPr>
          <p:cNvPr id="35" name="直線矢印コネクタ 34">
            <a:extLst>
              <a:ext uri="{FF2B5EF4-FFF2-40B4-BE49-F238E27FC236}">
                <a16:creationId xmlns:a16="http://schemas.microsoft.com/office/drawing/2014/main" id="{F119F88D-17C5-6A18-8BDC-288C57DA9B2E}"/>
              </a:ext>
            </a:extLst>
          </p:cNvPr>
          <p:cNvCxnSpPr/>
          <p:nvPr/>
        </p:nvCxnSpPr>
        <p:spPr>
          <a:xfrm flipH="1">
            <a:off x="4073515" y="2350567"/>
            <a:ext cx="803467" cy="154267"/>
          </a:xfrm>
          <a:prstGeom prst="straightConnector1">
            <a:avLst/>
          </a:prstGeom>
          <a:ln>
            <a:solidFill>
              <a:srgbClr val="6464E6"/>
            </a:solidFill>
            <a:tailEnd type="triangle"/>
          </a:ln>
          <a:effectLst/>
        </p:spPr>
        <p:style>
          <a:lnRef idx="2">
            <a:schemeClr val="accent1"/>
          </a:lnRef>
          <a:fillRef idx="0">
            <a:schemeClr val="accent1"/>
          </a:fillRef>
          <a:effectRef idx="1">
            <a:schemeClr val="accent1"/>
          </a:effectRef>
          <a:fontRef idx="minor">
            <a:schemeClr val="tx1"/>
          </a:fontRef>
        </p:style>
      </p:cxnSp>
      <p:sp>
        <p:nvSpPr>
          <p:cNvPr id="36" name="角丸四角形 10">
            <a:extLst>
              <a:ext uri="{FF2B5EF4-FFF2-40B4-BE49-F238E27FC236}">
                <a16:creationId xmlns:a16="http://schemas.microsoft.com/office/drawing/2014/main" id="{42C593E6-8B65-CB1B-47A7-CD4607FF9D91}"/>
              </a:ext>
            </a:extLst>
          </p:cNvPr>
          <p:cNvSpPr/>
          <p:nvPr/>
        </p:nvSpPr>
        <p:spPr>
          <a:xfrm>
            <a:off x="3620909" y="2238311"/>
            <a:ext cx="655631" cy="494937"/>
          </a:xfrm>
          <a:prstGeom prst="roundRect">
            <a:avLst/>
          </a:prstGeom>
          <a:noFill/>
          <a:ln w="28575">
            <a:solidFill>
              <a:srgbClr val="6464E6"/>
            </a:solidFill>
          </a:ln>
        </p:spPr>
        <p:style>
          <a:lnRef idx="1">
            <a:schemeClr val="accent1"/>
          </a:lnRef>
          <a:fillRef idx="3">
            <a:schemeClr val="accent1"/>
          </a:fillRef>
          <a:effectRef idx="2">
            <a:schemeClr val="accent1"/>
          </a:effectRef>
          <a:fontRef idx="minor">
            <a:schemeClr val="lt1"/>
          </a:fontRef>
        </p:style>
        <p:txBody>
          <a:bodyPr lIns="72000" tIns="36000" rIns="36000" bIns="36000" rtlCol="0" anchor="t"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a:extLst>
              <a:ext uri="{FF2B5EF4-FFF2-40B4-BE49-F238E27FC236}">
                <a16:creationId xmlns:a16="http://schemas.microsoft.com/office/drawing/2014/main" id="{8B61E8F4-2ABD-CF90-CF7C-463D49491682}"/>
              </a:ext>
            </a:extLst>
          </p:cNvPr>
          <p:cNvSpPr txBox="1"/>
          <p:nvPr/>
        </p:nvSpPr>
        <p:spPr>
          <a:xfrm>
            <a:off x="4654865" y="2163635"/>
            <a:ext cx="1122715" cy="58477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Yu Gothic UI"/>
                <a:ea typeface="Yu Gothic UI"/>
                <a:cs typeface="+mn-cs"/>
              </a:rPr>
              <a:t>クランプ</a:t>
            </a:r>
            <a:endParaRPr kumimoji="1" lang="en-US" altLang="ja-JP" sz="1600" b="1" i="0" u="none" strike="noStrike" kern="1200" cap="none" spc="0" normalizeH="0" baseline="0" noProof="0" dirty="0">
              <a:ln>
                <a:noFill/>
              </a:ln>
              <a:solidFill>
                <a:prstClr val="black"/>
              </a:solidFill>
              <a:effectLst/>
              <a:uLnTx/>
              <a:uFillTx/>
              <a:latin typeface="Yu Gothic UI"/>
              <a:ea typeface="Yu Gothic UI"/>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Yu Gothic UI"/>
                <a:ea typeface="Yu Gothic UI"/>
                <a:cs typeface="+mn-cs"/>
              </a:rPr>
              <a:t>固定金具</a:t>
            </a:r>
          </a:p>
        </p:txBody>
      </p:sp>
      <p:cxnSp>
        <p:nvCxnSpPr>
          <p:cNvPr id="38" name="直線矢印コネクタ 37">
            <a:extLst>
              <a:ext uri="{FF2B5EF4-FFF2-40B4-BE49-F238E27FC236}">
                <a16:creationId xmlns:a16="http://schemas.microsoft.com/office/drawing/2014/main" id="{8A4B878B-3F8D-609F-F478-6DFD592FD94F}"/>
              </a:ext>
            </a:extLst>
          </p:cNvPr>
          <p:cNvCxnSpPr>
            <a:cxnSpLocks/>
          </p:cNvCxnSpPr>
          <p:nvPr/>
        </p:nvCxnSpPr>
        <p:spPr>
          <a:xfrm flipV="1">
            <a:off x="6096000" y="5752029"/>
            <a:ext cx="157429" cy="769395"/>
          </a:xfrm>
          <a:prstGeom prst="straightConnector1">
            <a:avLst/>
          </a:prstGeom>
          <a:ln>
            <a:solidFill>
              <a:srgbClr val="6464E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9" name="直線矢印コネクタ 38">
            <a:extLst>
              <a:ext uri="{FF2B5EF4-FFF2-40B4-BE49-F238E27FC236}">
                <a16:creationId xmlns:a16="http://schemas.microsoft.com/office/drawing/2014/main" id="{5133CA8C-1123-F4BF-E951-E2D6A585E025}"/>
              </a:ext>
            </a:extLst>
          </p:cNvPr>
          <p:cNvCxnSpPr/>
          <p:nvPr/>
        </p:nvCxnSpPr>
        <p:spPr>
          <a:xfrm flipH="1" flipV="1">
            <a:off x="2961105" y="5207427"/>
            <a:ext cx="263538" cy="867746"/>
          </a:xfrm>
          <a:prstGeom prst="straightConnector1">
            <a:avLst/>
          </a:prstGeom>
          <a:ln>
            <a:solidFill>
              <a:srgbClr val="6464E6"/>
            </a:solidFill>
            <a:tailEnd type="triangle"/>
          </a:ln>
          <a:effectLst/>
        </p:spPr>
        <p:style>
          <a:lnRef idx="2">
            <a:schemeClr val="accent1"/>
          </a:lnRef>
          <a:fillRef idx="0">
            <a:schemeClr val="accent1"/>
          </a:fillRef>
          <a:effectRef idx="1">
            <a:schemeClr val="accent1"/>
          </a:effectRef>
          <a:fontRef idx="minor">
            <a:schemeClr val="tx1"/>
          </a:fontRef>
        </p:style>
      </p:cxnSp>
      <p:sp>
        <p:nvSpPr>
          <p:cNvPr id="40" name="楕円 39">
            <a:extLst>
              <a:ext uri="{FF2B5EF4-FFF2-40B4-BE49-F238E27FC236}">
                <a16:creationId xmlns:a16="http://schemas.microsoft.com/office/drawing/2014/main" id="{9413BBB4-6F8C-6162-F6A4-5A89F0C328AA}"/>
              </a:ext>
            </a:extLst>
          </p:cNvPr>
          <p:cNvSpPr/>
          <p:nvPr/>
        </p:nvSpPr>
        <p:spPr>
          <a:xfrm>
            <a:off x="2540899" y="4475397"/>
            <a:ext cx="470061" cy="1534089"/>
          </a:xfrm>
          <a:prstGeom prst="ellipse">
            <a:avLst/>
          </a:prstGeom>
          <a:noFill/>
          <a:ln w="9525">
            <a:solidFill>
              <a:srgbClr val="6464E6"/>
            </a:solidFill>
          </a:ln>
          <a:effectLst/>
        </p:spPr>
        <p:style>
          <a:lnRef idx="1">
            <a:schemeClr val="accent1"/>
          </a:lnRef>
          <a:fillRef idx="3">
            <a:schemeClr val="accent1"/>
          </a:fillRef>
          <a:effectRef idx="2">
            <a:schemeClr val="accent1"/>
          </a:effectRef>
          <a:fontRef idx="minor">
            <a:schemeClr val="lt1"/>
          </a:fontRef>
        </p:style>
        <p:txBody>
          <a:bodyPr lIns="72000" tIns="36000" rIns="36000" bIns="36000" rtlCol="0" anchor="t"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a:extLst>
              <a:ext uri="{FF2B5EF4-FFF2-40B4-BE49-F238E27FC236}">
                <a16:creationId xmlns:a16="http://schemas.microsoft.com/office/drawing/2014/main" id="{37885D03-3744-6BBA-C803-02C38A844AA9}"/>
              </a:ext>
            </a:extLst>
          </p:cNvPr>
          <p:cNvSpPr txBox="1"/>
          <p:nvPr/>
        </p:nvSpPr>
        <p:spPr>
          <a:xfrm>
            <a:off x="204831" y="3727025"/>
            <a:ext cx="2035105" cy="400109"/>
          </a:xfrm>
          <a:prstGeom prst="rect">
            <a:avLst/>
          </a:prstGeom>
          <a:noFill/>
        </p:spPr>
        <p:txBody>
          <a:bodyPr wrap="square" rtlCol="0">
            <a:spAutoFit/>
          </a:bodyPr>
          <a:lstStyle/>
          <a:p>
            <a:pPr marL="285750" marR="0" lvl="0" indent="-285750" algn="ctr" defTabSz="6858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設置イメージ</a:t>
            </a:r>
          </a:p>
        </p:txBody>
      </p:sp>
      <p:sp>
        <p:nvSpPr>
          <p:cNvPr id="42" name="テキスト ボックス 41">
            <a:extLst>
              <a:ext uri="{FF2B5EF4-FFF2-40B4-BE49-F238E27FC236}">
                <a16:creationId xmlns:a16="http://schemas.microsoft.com/office/drawing/2014/main" id="{24330EBA-45ED-CA47-138B-EC2B5B6F3E6E}"/>
              </a:ext>
            </a:extLst>
          </p:cNvPr>
          <p:cNvSpPr txBox="1"/>
          <p:nvPr/>
        </p:nvSpPr>
        <p:spPr>
          <a:xfrm>
            <a:off x="488764" y="4141822"/>
            <a:ext cx="3539549" cy="30777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①クランプ金具を使用したポール設置</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43" name="テキスト ボックス 42">
            <a:extLst>
              <a:ext uri="{FF2B5EF4-FFF2-40B4-BE49-F238E27FC236}">
                <a16:creationId xmlns:a16="http://schemas.microsoft.com/office/drawing/2014/main" id="{48509526-E55A-A90B-D03B-A80360B5B305}"/>
              </a:ext>
            </a:extLst>
          </p:cNvPr>
          <p:cNvSpPr txBox="1"/>
          <p:nvPr/>
        </p:nvSpPr>
        <p:spPr>
          <a:xfrm>
            <a:off x="4103279" y="4147088"/>
            <a:ext cx="3743095" cy="30777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②オプション金具を使用したポール設置</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cxnSp>
        <p:nvCxnSpPr>
          <p:cNvPr id="44" name="直線矢印コネクタ 43">
            <a:extLst>
              <a:ext uri="{FF2B5EF4-FFF2-40B4-BE49-F238E27FC236}">
                <a16:creationId xmlns:a16="http://schemas.microsoft.com/office/drawing/2014/main" id="{26C9A7F8-76BA-1AF6-6040-B378F92A7F4D}"/>
              </a:ext>
            </a:extLst>
          </p:cNvPr>
          <p:cNvCxnSpPr/>
          <p:nvPr/>
        </p:nvCxnSpPr>
        <p:spPr>
          <a:xfrm flipH="1" flipV="1">
            <a:off x="6812647" y="5173533"/>
            <a:ext cx="443512" cy="244254"/>
          </a:xfrm>
          <a:prstGeom prst="straightConnector1">
            <a:avLst/>
          </a:prstGeom>
          <a:ln>
            <a:solidFill>
              <a:srgbClr val="6464E6"/>
            </a:solidFill>
            <a:tailEnd type="triangle"/>
          </a:ln>
          <a:effectLst/>
        </p:spPr>
        <p:style>
          <a:lnRef idx="2">
            <a:schemeClr val="accent1"/>
          </a:lnRef>
          <a:fillRef idx="0">
            <a:schemeClr val="accent1"/>
          </a:fillRef>
          <a:effectRef idx="1">
            <a:schemeClr val="accent1"/>
          </a:effectRef>
          <a:fontRef idx="minor">
            <a:schemeClr val="tx1"/>
          </a:fontRef>
        </p:style>
      </p:cxnSp>
      <p:sp>
        <p:nvSpPr>
          <p:cNvPr id="45" name="テキスト ボックス 44">
            <a:extLst>
              <a:ext uri="{FF2B5EF4-FFF2-40B4-BE49-F238E27FC236}">
                <a16:creationId xmlns:a16="http://schemas.microsoft.com/office/drawing/2014/main" id="{2DA04932-3A9F-8461-1013-58B098CCA417}"/>
              </a:ext>
            </a:extLst>
          </p:cNvPr>
          <p:cNvSpPr txBox="1"/>
          <p:nvPr/>
        </p:nvSpPr>
        <p:spPr>
          <a:xfrm>
            <a:off x="7127602" y="5279699"/>
            <a:ext cx="1285552" cy="33855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取付バンド</a:t>
            </a:r>
            <a:endPar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cxnSp>
        <p:nvCxnSpPr>
          <p:cNvPr id="46" name="直線矢印コネクタ 45">
            <a:extLst>
              <a:ext uri="{FF2B5EF4-FFF2-40B4-BE49-F238E27FC236}">
                <a16:creationId xmlns:a16="http://schemas.microsoft.com/office/drawing/2014/main" id="{2D3A7D19-C1A3-A02E-BBFB-546290E70D78}"/>
              </a:ext>
            </a:extLst>
          </p:cNvPr>
          <p:cNvCxnSpPr/>
          <p:nvPr/>
        </p:nvCxnSpPr>
        <p:spPr>
          <a:xfrm flipH="1">
            <a:off x="6801934" y="5572054"/>
            <a:ext cx="422086" cy="104988"/>
          </a:xfrm>
          <a:prstGeom prst="straightConnector1">
            <a:avLst/>
          </a:prstGeom>
          <a:ln>
            <a:solidFill>
              <a:srgbClr val="6464E6"/>
            </a:solidFill>
            <a:tailEnd type="triangle"/>
          </a:ln>
          <a:effectLst/>
        </p:spPr>
        <p:style>
          <a:lnRef idx="2">
            <a:schemeClr val="accent1"/>
          </a:lnRef>
          <a:fillRef idx="0">
            <a:schemeClr val="accent1"/>
          </a:fillRef>
          <a:effectRef idx="1">
            <a:schemeClr val="accent1"/>
          </a:effectRef>
          <a:fontRef idx="minor">
            <a:schemeClr val="tx1"/>
          </a:fontRef>
        </p:style>
      </p:cxnSp>
      <p:sp>
        <p:nvSpPr>
          <p:cNvPr id="47" name="テキスト ボックス 46">
            <a:extLst>
              <a:ext uri="{FF2B5EF4-FFF2-40B4-BE49-F238E27FC236}">
                <a16:creationId xmlns:a16="http://schemas.microsoft.com/office/drawing/2014/main" id="{B7EC2002-2D68-00B1-779F-39CB228F4AD0}"/>
              </a:ext>
            </a:extLst>
          </p:cNvPr>
          <p:cNvSpPr txBox="1"/>
          <p:nvPr/>
        </p:nvSpPr>
        <p:spPr>
          <a:xfrm>
            <a:off x="488764" y="6543694"/>
            <a:ext cx="4108743" cy="95410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＊別途、お客様にて御準備頂く必要あり。</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r>
              <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推奨クランプ金具</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未来工業製単管クランプ（</a:t>
            </a:r>
            <a:r>
              <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KSTK-B</a:t>
            </a: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r>
              <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a:t>
            </a: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個）</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パイプ太さ（</a:t>
            </a:r>
            <a:r>
              <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φ42.7 mm</a:t>
            </a: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r>
              <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φ48.6 mm</a:t>
            </a: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p>
        </p:txBody>
      </p:sp>
      <p:sp>
        <p:nvSpPr>
          <p:cNvPr id="48" name="テキスト ボックス 47">
            <a:extLst>
              <a:ext uri="{FF2B5EF4-FFF2-40B4-BE49-F238E27FC236}">
                <a16:creationId xmlns:a16="http://schemas.microsoft.com/office/drawing/2014/main" id="{92B7C4D0-3938-7B19-3264-F2D93F063926}"/>
              </a:ext>
            </a:extLst>
          </p:cNvPr>
          <p:cNvSpPr txBox="1"/>
          <p:nvPr/>
        </p:nvSpPr>
        <p:spPr>
          <a:xfrm>
            <a:off x="7105892" y="5585337"/>
            <a:ext cx="2115286" cy="52322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＊別途、お客様にて</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182563" marR="0" lvl="0" algn="l" defTabSz="6858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御準備頂く必要あり。</a:t>
            </a:r>
          </a:p>
        </p:txBody>
      </p:sp>
      <p:pic>
        <p:nvPicPr>
          <p:cNvPr id="49" name="図 48">
            <a:extLst>
              <a:ext uri="{FF2B5EF4-FFF2-40B4-BE49-F238E27FC236}">
                <a16:creationId xmlns:a16="http://schemas.microsoft.com/office/drawing/2014/main" id="{460049B8-C3A1-64E9-96B6-A01112158B37}"/>
              </a:ext>
            </a:extLst>
          </p:cNvPr>
          <p:cNvPicPr>
            <a:picLocks noChangeAspect="1"/>
          </p:cNvPicPr>
          <p:nvPr/>
        </p:nvPicPr>
        <p:blipFill rotWithShape="1">
          <a:blip r:embed="rId8"/>
          <a:srcRect l="44276" t="24704" r="48034" b="49683"/>
          <a:stretch/>
        </p:blipFill>
        <p:spPr>
          <a:xfrm flipV="1">
            <a:off x="9432663" y="2136313"/>
            <a:ext cx="24271" cy="87721"/>
          </a:xfrm>
          <a:prstGeom prst="rect">
            <a:avLst/>
          </a:prstGeom>
        </p:spPr>
      </p:pic>
      <p:pic>
        <p:nvPicPr>
          <p:cNvPr id="50" name="図 49">
            <a:extLst>
              <a:ext uri="{FF2B5EF4-FFF2-40B4-BE49-F238E27FC236}">
                <a16:creationId xmlns:a16="http://schemas.microsoft.com/office/drawing/2014/main" id="{E0C239E0-B766-6E50-4502-E1BDCD905E73}"/>
              </a:ext>
            </a:extLst>
          </p:cNvPr>
          <p:cNvPicPr>
            <a:picLocks noChangeAspect="1"/>
          </p:cNvPicPr>
          <p:nvPr/>
        </p:nvPicPr>
        <p:blipFill rotWithShape="1">
          <a:blip r:embed="rId8"/>
          <a:srcRect l="44276" t="24704" r="48034" b="49683"/>
          <a:stretch/>
        </p:blipFill>
        <p:spPr>
          <a:xfrm flipV="1">
            <a:off x="9345675" y="2136313"/>
            <a:ext cx="24271" cy="87721"/>
          </a:xfrm>
          <a:prstGeom prst="rect">
            <a:avLst/>
          </a:prstGeom>
        </p:spPr>
      </p:pic>
      <p:pic>
        <p:nvPicPr>
          <p:cNvPr id="51" name="図 50">
            <a:extLst>
              <a:ext uri="{FF2B5EF4-FFF2-40B4-BE49-F238E27FC236}">
                <a16:creationId xmlns:a16="http://schemas.microsoft.com/office/drawing/2014/main" id="{2129DBF4-5351-B201-01AC-841428381551}"/>
              </a:ext>
            </a:extLst>
          </p:cNvPr>
          <p:cNvPicPr>
            <a:picLocks noChangeAspect="1"/>
          </p:cNvPicPr>
          <p:nvPr/>
        </p:nvPicPr>
        <p:blipFill rotWithShape="1">
          <a:blip r:embed="rId9"/>
          <a:srcRect l="55209" t="48966" r="39004" b="35421"/>
          <a:stretch/>
        </p:blipFill>
        <p:spPr>
          <a:xfrm>
            <a:off x="4990245" y="4849576"/>
            <a:ext cx="24817" cy="65281"/>
          </a:xfrm>
          <a:prstGeom prst="rect">
            <a:avLst/>
          </a:prstGeom>
        </p:spPr>
      </p:pic>
      <p:pic>
        <p:nvPicPr>
          <p:cNvPr id="52" name="図 51">
            <a:extLst>
              <a:ext uri="{FF2B5EF4-FFF2-40B4-BE49-F238E27FC236}">
                <a16:creationId xmlns:a16="http://schemas.microsoft.com/office/drawing/2014/main" id="{330024C7-E01B-5CC5-B626-D48F88568DD3}"/>
              </a:ext>
            </a:extLst>
          </p:cNvPr>
          <p:cNvPicPr>
            <a:picLocks noChangeAspect="1"/>
          </p:cNvPicPr>
          <p:nvPr/>
        </p:nvPicPr>
        <p:blipFill rotWithShape="1">
          <a:blip r:embed="rId9"/>
          <a:srcRect l="55209" t="48966" r="39004" b="35421"/>
          <a:stretch/>
        </p:blipFill>
        <p:spPr>
          <a:xfrm>
            <a:off x="4934948" y="4862760"/>
            <a:ext cx="24817" cy="65281"/>
          </a:xfrm>
          <a:prstGeom prst="rect">
            <a:avLst/>
          </a:prstGeom>
        </p:spPr>
      </p:pic>
      <p:pic>
        <p:nvPicPr>
          <p:cNvPr id="53" name="図 52">
            <a:extLst>
              <a:ext uri="{FF2B5EF4-FFF2-40B4-BE49-F238E27FC236}">
                <a16:creationId xmlns:a16="http://schemas.microsoft.com/office/drawing/2014/main" id="{37FB5399-C1A4-0806-39D9-EC363760A179}"/>
              </a:ext>
            </a:extLst>
          </p:cNvPr>
          <p:cNvPicPr>
            <a:picLocks noChangeAspect="1"/>
          </p:cNvPicPr>
          <p:nvPr/>
        </p:nvPicPr>
        <p:blipFill rotWithShape="1">
          <a:blip r:embed="rId9"/>
          <a:srcRect l="55209" t="48966" r="39004" b="35421"/>
          <a:stretch/>
        </p:blipFill>
        <p:spPr>
          <a:xfrm>
            <a:off x="1732662" y="4876573"/>
            <a:ext cx="24817" cy="65281"/>
          </a:xfrm>
          <a:prstGeom prst="rect">
            <a:avLst/>
          </a:prstGeom>
        </p:spPr>
      </p:pic>
      <p:pic>
        <p:nvPicPr>
          <p:cNvPr id="54" name="図 53">
            <a:extLst>
              <a:ext uri="{FF2B5EF4-FFF2-40B4-BE49-F238E27FC236}">
                <a16:creationId xmlns:a16="http://schemas.microsoft.com/office/drawing/2014/main" id="{401B9370-2E90-621D-1F20-3F9BEEC08AA5}"/>
              </a:ext>
            </a:extLst>
          </p:cNvPr>
          <p:cNvPicPr>
            <a:picLocks noChangeAspect="1"/>
          </p:cNvPicPr>
          <p:nvPr/>
        </p:nvPicPr>
        <p:blipFill rotWithShape="1">
          <a:blip r:embed="rId9"/>
          <a:srcRect l="55209" t="48966" r="39004" b="35421"/>
          <a:stretch/>
        </p:blipFill>
        <p:spPr>
          <a:xfrm>
            <a:off x="1678669" y="4888571"/>
            <a:ext cx="24817" cy="65281"/>
          </a:xfrm>
          <a:prstGeom prst="rect">
            <a:avLst/>
          </a:prstGeom>
        </p:spPr>
      </p:pic>
    </p:spTree>
    <p:extLst>
      <p:ext uri="{BB962C8B-B14F-4D97-AF65-F5344CB8AC3E}">
        <p14:creationId xmlns:p14="http://schemas.microsoft.com/office/powerpoint/2010/main" val="81589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2077533-5E51-2D36-977A-5DCEC6301718}"/>
              </a:ext>
            </a:extLst>
          </p:cNvPr>
          <p:cNvSpPr>
            <a:spLocks noGrp="1"/>
          </p:cNvSpPr>
          <p:nvPr>
            <p:ph type="title"/>
          </p:nvPr>
        </p:nvSpPr>
        <p:spPr/>
        <p:txBody>
          <a:bodyPr/>
          <a:lstStyle/>
          <a:p>
            <a:r>
              <a:rPr kumimoji="1" lang="en-US" altLang="ja-JP" dirty="0"/>
              <a:t>1-4. </a:t>
            </a:r>
            <a:r>
              <a:rPr lang="ja-JP" altLang="en-US" dirty="0"/>
              <a:t>詳細</a:t>
            </a:r>
            <a:r>
              <a:rPr kumimoji="1" lang="ja-JP" altLang="en-US" dirty="0"/>
              <a:t>仕様</a:t>
            </a:r>
          </a:p>
        </p:txBody>
      </p:sp>
      <p:sp>
        <p:nvSpPr>
          <p:cNvPr id="7" name="コンテンツ プレースホルダー 6">
            <a:extLst>
              <a:ext uri="{FF2B5EF4-FFF2-40B4-BE49-F238E27FC236}">
                <a16:creationId xmlns:a16="http://schemas.microsoft.com/office/drawing/2014/main" id="{5D53A2B8-7E31-65AC-9000-19CE7D8FED2C}"/>
              </a:ext>
            </a:extLst>
          </p:cNvPr>
          <p:cNvSpPr>
            <a:spLocks noGrp="1"/>
          </p:cNvSpPr>
          <p:nvPr>
            <p:ph sz="quarter" idx="10"/>
          </p:nvPr>
        </p:nvSpPr>
        <p:spPr>
          <a:xfrm>
            <a:off x="313758" y="645901"/>
            <a:ext cx="10407530" cy="593620"/>
          </a:xfrm>
        </p:spPr>
        <p:txBody>
          <a:bodyPr/>
          <a:lstStyle/>
          <a:p>
            <a:pPr marL="0" marR="0" lvl="0" indent="0" algn="l" defTabSz="1079929" rtl="0" eaLnBrk="1" fontAlgn="auto" latinLnBrk="0" hangingPunct="1">
              <a:lnSpc>
                <a:spcPct val="100000"/>
              </a:lnSpc>
              <a:spcBef>
                <a:spcPts val="0"/>
              </a:spcBef>
              <a:spcAft>
                <a:spcPts val="0"/>
              </a:spcAft>
              <a:buClrTx/>
              <a:buSzTx/>
              <a:buFontTx/>
              <a:buNone/>
              <a:tabLst/>
              <a:defRPr/>
            </a:pPr>
            <a:r>
              <a:rPr lang="ja-JP" altLang="en-US" sz="2400" dirty="0">
                <a:solidFill>
                  <a:srgbClr val="6464E6"/>
                </a:solidFill>
                <a:latin typeface="游ゴシック" panose="020B0400000000000000" pitchFamily="50" charset="-128"/>
                <a:ea typeface="游ゴシック" panose="020B0400000000000000" pitchFamily="50" charset="-128"/>
              </a:rPr>
              <a:t>本体</a:t>
            </a:r>
            <a:r>
              <a:rPr lang="en-US" altLang="ja-JP" sz="2400" dirty="0">
                <a:solidFill>
                  <a:srgbClr val="6464E6"/>
                </a:solidFill>
                <a:latin typeface="游ゴシック" panose="020B0400000000000000" pitchFamily="50" charset="-128"/>
                <a:ea typeface="游ゴシック" panose="020B0400000000000000" pitchFamily="50" charset="-128"/>
              </a:rPr>
              <a:t>LED</a:t>
            </a:r>
            <a:r>
              <a:rPr lang="ja-JP" altLang="en-US" sz="2400" dirty="0">
                <a:solidFill>
                  <a:srgbClr val="6464E6"/>
                </a:solidFill>
                <a:latin typeface="游ゴシック" panose="020B0400000000000000" pitchFamily="50" charset="-128"/>
                <a:ea typeface="游ゴシック" panose="020B0400000000000000" pitchFamily="50" charset="-128"/>
              </a:rPr>
              <a:t>表示により、通信状態を確認可能 </a:t>
            </a:r>
            <a:r>
              <a:rPr lang="ja-JP" altLang="en-US" sz="2400" baseline="30000" dirty="0">
                <a:solidFill>
                  <a:srgbClr val="6464E6"/>
                </a:solidFill>
              </a:rPr>
              <a:t>*</a:t>
            </a:r>
            <a:r>
              <a:rPr lang="en-US" altLang="ja-JP" sz="2400" baseline="30000" dirty="0">
                <a:solidFill>
                  <a:srgbClr val="6464E6"/>
                </a:solidFill>
              </a:rPr>
              <a:t>1</a:t>
            </a:r>
            <a:endParaRPr kumimoji="1" lang="en-US" altLang="ja-JP" sz="2400" b="1" i="0" u="none" strike="noStrike" kern="1200" cap="none" spc="0" normalizeH="0" baseline="30000" noProof="0" dirty="0">
              <a:ln>
                <a:noFill/>
              </a:ln>
              <a:solidFill>
                <a:srgbClr val="6464E6"/>
              </a:solidFill>
              <a:effectLst/>
              <a:uLnTx/>
              <a:uFillTx/>
              <a:cs typeface="+mn-cs"/>
            </a:endParaRPr>
          </a:p>
        </p:txBody>
      </p:sp>
      <p:sp>
        <p:nvSpPr>
          <p:cNvPr id="6" name="テキスト ボックス 5">
            <a:extLst>
              <a:ext uri="{FF2B5EF4-FFF2-40B4-BE49-F238E27FC236}">
                <a16:creationId xmlns:a16="http://schemas.microsoft.com/office/drawing/2014/main" id="{C650A06F-7E80-EA8F-AB0D-ECC6A387234B}"/>
              </a:ext>
            </a:extLst>
          </p:cNvPr>
          <p:cNvSpPr txBox="1"/>
          <p:nvPr/>
        </p:nvSpPr>
        <p:spPr>
          <a:xfrm>
            <a:off x="313758" y="5617743"/>
            <a:ext cx="8261282" cy="1860702"/>
          </a:xfrm>
          <a:prstGeom prst="rect">
            <a:avLst/>
          </a:prstGeom>
          <a:noFill/>
        </p:spPr>
        <p:txBody>
          <a:bodyPr wrap="square" rtlCol="0">
            <a:sp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1</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：下記モデルは</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LED</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による通信状態を確認不可</a:t>
            </a:r>
            <a:endPar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447675" lvl="0" defTabSz="685800">
              <a:lnSpc>
                <a:spcPct val="110000"/>
              </a:lnSpc>
              <a:defRPr/>
            </a:pPr>
            <a:r>
              <a:rPr lang="ja-JP" altLang="en-US" sz="1600" b="1" dirty="0">
                <a:solidFill>
                  <a:prstClr val="black"/>
                </a:solidFill>
                <a:latin typeface="游ゴシック" panose="020B0400000000000000" pitchFamily="50" charset="-128"/>
              </a:rPr>
              <a:t>使用は可能</a:t>
            </a:r>
            <a:r>
              <a:rPr lang="en-US" altLang="ja-JP" sz="1600" b="1" dirty="0">
                <a:solidFill>
                  <a:prstClr val="black"/>
                </a:solidFill>
                <a:latin typeface="游ゴシック" panose="020B0400000000000000" pitchFamily="50" charset="-128"/>
              </a:rPr>
              <a:t> </a:t>
            </a:r>
          </a:p>
          <a:p>
            <a:pPr marL="447675" lvl="0" defTabSz="685800">
              <a:lnSpc>
                <a:spcPct val="110000"/>
              </a:lnSpc>
              <a:spcBef>
                <a:spcPts val="1200"/>
              </a:spcBef>
              <a:defRPr/>
            </a:pPr>
            <a:r>
              <a:rPr lang="en-US" altLang="ja-JP" sz="1600" b="1" dirty="0">
                <a:solidFill>
                  <a:prstClr val="black"/>
                </a:solidFill>
                <a:latin typeface="+mn-ea"/>
              </a:rPr>
              <a:t>WV-S1536LTNJ(</a:t>
            </a:r>
            <a:r>
              <a:rPr lang="ja-JP" altLang="en-US" sz="1600" b="1" dirty="0">
                <a:solidFill>
                  <a:prstClr val="black"/>
                </a:solidFill>
                <a:latin typeface="+mn-ea"/>
              </a:rPr>
              <a:t>パナブランド）</a:t>
            </a:r>
            <a:r>
              <a:rPr lang="en-US" altLang="ja-JP" sz="1600" b="1" dirty="0">
                <a:solidFill>
                  <a:prstClr val="black"/>
                </a:solidFill>
                <a:latin typeface="+mn-ea"/>
              </a:rPr>
              <a:t> WV-S1536LTNUX(</a:t>
            </a:r>
            <a:r>
              <a:rPr lang="en-US" altLang="ja-JP" sz="1600" b="1" dirty="0" err="1">
                <a:solidFill>
                  <a:prstClr val="black"/>
                </a:solidFill>
                <a:latin typeface="+mn-ea"/>
              </a:rPr>
              <a:t>i</a:t>
            </a:r>
            <a:r>
              <a:rPr lang="en-US" altLang="ja-JP" sz="1600" b="1" dirty="0">
                <a:solidFill>
                  <a:prstClr val="black"/>
                </a:solidFill>
                <a:latin typeface="+mn-ea"/>
              </a:rPr>
              <a:t>-PRO</a:t>
            </a:r>
            <a:r>
              <a:rPr lang="ja-JP" altLang="en-US" sz="1600" b="1" dirty="0">
                <a:solidFill>
                  <a:prstClr val="black"/>
                </a:solidFill>
                <a:latin typeface="+mn-ea"/>
              </a:rPr>
              <a:t>ブランド）</a:t>
            </a:r>
            <a:endParaRPr lang="en-US" altLang="ja-JP" sz="1600" b="1" dirty="0">
              <a:solidFill>
                <a:prstClr val="black"/>
              </a:solidFill>
              <a:latin typeface="+mn-ea"/>
            </a:endParaRPr>
          </a:p>
          <a:p>
            <a:pPr marL="447675" lvl="0" defTabSz="685800">
              <a:lnSpc>
                <a:spcPct val="110000"/>
              </a:lnSpc>
              <a:defRPr/>
            </a:pPr>
            <a:r>
              <a:rPr lang="en-US" altLang="ja-JP" sz="1600" b="1" dirty="0">
                <a:solidFill>
                  <a:prstClr val="black"/>
                </a:solidFill>
                <a:latin typeface="+mn-ea"/>
              </a:rPr>
              <a:t>WV-S1536LNJ(</a:t>
            </a:r>
            <a:r>
              <a:rPr lang="ja-JP" altLang="en-US" sz="1600" b="1" dirty="0">
                <a:solidFill>
                  <a:prstClr val="black"/>
                </a:solidFill>
                <a:latin typeface="+mn-ea"/>
              </a:rPr>
              <a:t>パナブランド）    </a:t>
            </a:r>
            <a:r>
              <a:rPr lang="en-US" altLang="ja-JP" sz="1600" b="1" dirty="0">
                <a:solidFill>
                  <a:prstClr val="black"/>
                </a:solidFill>
                <a:latin typeface="+mn-ea"/>
              </a:rPr>
              <a:t>WV-S1536LUX(</a:t>
            </a:r>
            <a:r>
              <a:rPr lang="en-US" altLang="ja-JP" sz="1600" b="1" dirty="0" err="1">
                <a:solidFill>
                  <a:prstClr val="black"/>
                </a:solidFill>
                <a:latin typeface="+mn-ea"/>
              </a:rPr>
              <a:t>i</a:t>
            </a:r>
            <a:r>
              <a:rPr lang="en-US" altLang="ja-JP" sz="1600" b="1" dirty="0">
                <a:solidFill>
                  <a:prstClr val="black"/>
                </a:solidFill>
                <a:latin typeface="+mn-ea"/>
              </a:rPr>
              <a:t>-PRO</a:t>
            </a:r>
            <a:r>
              <a:rPr lang="ja-JP" altLang="en-US" sz="1600" b="1" dirty="0">
                <a:solidFill>
                  <a:prstClr val="black"/>
                </a:solidFill>
                <a:latin typeface="+mn-ea"/>
              </a:rPr>
              <a:t>ブランド） </a:t>
            </a:r>
            <a:endParaRPr lang="en-US" altLang="ja-JP" sz="1600" b="1" dirty="0">
              <a:solidFill>
                <a:prstClr val="black"/>
              </a:solidFill>
              <a:latin typeface="+mn-ea"/>
            </a:endParaRPr>
          </a:p>
          <a:p>
            <a:pPr marL="447675" lvl="0" defTabSz="685800">
              <a:lnSpc>
                <a:spcPct val="110000"/>
              </a:lnSpc>
              <a:defRPr/>
            </a:pPr>
            <a:r>
              <a:rPr lang="en-US" altLang="ja-JP" sz="1600" b="1" dirty="0">
                <a:solidFill>
                  <a:prstClr val="black"/>
                </a:solidFill>
                <a:latin typeface="+mn-ea"/>
              </a:rPr>
              <a:t>WV-S2536LTNJ(</a:t>
            </a:r>
            <a:r>
              <a:rPr lang="ja-JP" altLang="en-US" sz="1600" b="1" dirty="0">
                <a:solidFill>
                  <a:prstClr val="black"/>
                </a:solidFill>
                <a:latin typeface="+mn-ea"/>
              </a:rPr>
              <a:t>パナブランド）</a:t>
            </a:r>
            <a:r>
              <a:rPr lang="en-US" altLang="ja-JP" sz="1600" b="1" dirty="0">
                <a:solidFill>
                  <a:prstClr val="black"/>
                </a:solidFill>
                <a:latin typeface="+mn-ea"/>
              </a:rPr>
              <a:t> WV-S2536LTNUX (</a:t>
            </a:r>
            <a:r>
              <a:rPr lang="en-US" altLang="ja-JP" sz="1600" b="1" dirty="0" err="1">
                <a:solidFill>
                  <a:prstClr val="black"/>
                </a:solidFill>
                <a:latin typeface="+mn-ea"/>
              </a:rPr>
              <a:t>i</a:t>
            </a:r>
            <a:r>
              <a:rPr lang="en-US" altLang="ja-JP" sz="1600" b="1" dirty="0">
                <a:solidFill>
                  <a:prstClr val="black"/>
                </a:solidFill>
                <a:latin typeface="+mn-ea"/>
              </a:rPr>
              <a:t>-PRO</a:t>
            </a:r>
            <a:r>
              <a:rPr lang="ja-JP" altLang="en-US" sz="1600" b="1" dirty="0">
                <a:solidFill>
                  <a:prstClr val="black"/>
                </a:solidFill>
                <a:latin typeface="+mn-ea"/>
              </a:rPr>
              <a:t>ブランド）</a:t>
            </a:r>
            <a:endParaRPr lang="en-US" altLang="ja-JP" sz="1600" b="1" dirty="0">
              <a:solidFill>
                <a:prstClr val="black"/>
              </a:solidFill>
              <a:latin typeface="+mn-ea"/>
            </a:endParaRPr>
          </a:p>
          <a:p>
            <a:pPr marL="447675" lvl="0" defTabSz="685800">
              <a:lnSpc>
                <a:spcPct val="110000"/>
              </a:lnSpc>
              <a:defRPr/>
            </a:pPr>
            <a:r>
              <a:rPr lang="en-US" altLang="ja-JP" sz="1600" b="1" dirty="0">
                <a:solidFill>
                  <a:prstClr val="black"/>
                </a:solidFill>
                <a:latin typeface="+mn-ea"/>
              </a:rPr>
              <a:t>WV-S2536LNJ </a:t>
            </a:r>
            <a:r>
              <a:rPr kumimoji="1" lang="en-US" altLang="ja-JP" sz="1600" b="1" i="0" u="none" strike="noStrike" kern="1200" cap="none" spc="0" normalizeH="0" baseline="0" noProof="0" dirty="0">
                <a:ln>
                  <a:noFill/>
                </a:ln>
                <a:solidFill>
                  <a:prstClr val="black"/>
                </a:solidFill>
                <a:effectLst/>
                <a:uLnTx/>
                <a:uFillTx/>
                <a:latin typeface="+mn-ea"/>
              </a:rPr>
              <a:t>(</a:t>
            </a:r>
            <a:r>
              <a:rPr kumimoji="1" lang="ja-JP" altLang="en-US" sz="1600" b="1" i="0" u="none" strike="noStrike" kern="1200" cap="none" spc="0" normalizeH="0" baseline="0" noProof="0" dirty="0">
                <a:ln>
                  <a:noFill/>
                </a:ln>
                <a:solidFill>
                  <a:prstClr val="black"/>
                </a:solidFill>
                <a:effectLst/>
                <a:uLnTx/>
                <a:uFillTx/>
                <a:latin typeface="+mn-ea"/>
              </a:rPr>
              <a:t>パナブランド）   </a:t>
            </a:r>
            <a:r>
              <a:rPr kumimoji="1" lang="en-US" altLang="ja-JP" sz="1600" b="1" i="0" u="none" strike="noStrike" kern="1200" cap="none" spc="0" normalizeH="0" baseline="0" noProof="0" dirty="0">
                <a:ln>
                  <a:noFill/>
                </a:ln>
                <a:solidFill>
                  <a:prstClr val="black"/>
                </a:solidFill>
                <a:effectLst/>
                <a:uLnTx/>
                <a:uFillTx/>
                <a:latin typeface="+mn-ea"/>
              </a:rPr>
              <a:t>WV-S2536LNUX (i-PRO</a:t>
            </a:r>
            <a:r>
              <a:rPr kumimoji="1" lang="ja-JP" altLang="en-US" sz="1600" b="1" i="0" u="none" strike="noStrike" kern="1200" cap="none" spc="0" normalizeH="0" baseline="0" noProof="0" dirty="0">
                <a:ln>
                  <a:noFill/>
                </a:ln>
                <a:solidFill>
                  <a:prstClr val="black"/>
                </a:solidFill>
                <a:effectLst/>
                <a:uLnTx/>
                <a:uFillTx/>
                <a:latin typeface="+mn-ea"/>
              </a:rPr>
              <a:t>ブランド） </a:t>
            </a:r>
          </a:p>
        </p:txBody>
      </p:sp>
      <p:pic>
        <p:nvPicPr>
          <p:cNvPr id="32" name="図 31">
            <a:extLst>
              <a:ext uri="{FF2B5EF4-FFF2-40B4-BE49-F238E27FC236}">
                <a16:creationId xmlns:a16="http://schemas.microsoft.com/office/drawing/2014/main" id="{C8ACA52A-FF33-CBC3-7679-783323EB7347}"/>
              </a:ext>
            </a:extLst>
          </p:cNvPr>
          <p:cNvPicPr>
            <a:picLocks noChangeAspect="1"/>
          </p:cNvPicPr>
          <p:nvPr/>
        </p:nvPicPr>
        <p:blipFill rotWithShape="1">
          <a:blip r:embed="rId2"/>
          <a:srcRect t="4428"/>
          <a:stretch/>
        </p:blipFill>
        <p:spPr>
          <a:xfrm>
            <a:off x="7653118" y="1971864"/>
            <a:ext cx="6540317" cy="5333176"/>
          </a:xfrm>
          <a:prstGeom prst="rect">
            <a:avLst/>
          </a:prstGeom>
        </p:spPr>
      </p:pic>
      <p:grpSp>
        <p:nvGrpSpPr>
          <p:cNvPr id="56" name="グループ化 55">
            <a:extLst>
              <a:ext uri="{FF2B5EF4-FFF2-40B4-BE49-F238E27FC236}">
                <a16:creationId xmlns:a16="http://schemas.microsoft.com/office/drawing/2014/main" id="{8ACB1D40-4C42-44EB-97A9-A8D4C8322BAB}"/>
              </a:ext>
            </a:extLst>
          </p:cNvPr>
          <p:cNvGrpSpPr/>
          <p:nvPr/>
        </p:nvGrpSpPr>
        <p:grpSpPr>
          <a:xfrm>
            <a:off x="542726" y="1385903"/>
            <a:ext cx="6755887" cy="3835402"/>
            <a:chOff x="857686" y="1283739"/>
            <a:chExt cx="3920301" cy="2225604"/>
          </a:xfrm>
        </p:grpSpPr>
        <p:pic>
          <p:nvPicPr>
            <p:cNvPr id="55" name="図 54">
              <a:extLst>
                <a:ext uri="{FF2B5EF4-FFF2-40B4-BE49-F238E27FC236}">
                  <a16:creationId xmlns:a16="http://schemas.microsoft.com/office/drawing/2014/main" id="{895F6024-51C3-C321-2004-4913A6B949B9}"/>
                </a:ext>
              </a:extLst>
            </p:cNvPr>
            <p:cNvPicPr>
              <a:picLocks noChangeAspect="1"/>
            </p:cNvPicPr>
            <p:nvPr/>
          </p:nvPicPr>
          <p:blipFill>
            <a:blip r:embed="rId3"/>
            <a:stretch>
              <a:fillRect/>
            </a:stretch>
          </p:blipFill>
          <p:spPr>
            <a:xfrm>
              <a:off x="3118409" y="2644009"/>
              <a:ext cx="1659578" cy="865334"/>
            </a:xfrm>
            <a:prstGeom prst="rect">
              <a:avLst/>
            </a:prstGeom>
          </p:spPr>
        </p:pic>
        <p:pic>
          <p:nvPicPr>
            <p:cNvPr id="2" name="図 1">
              <a:extLst>
                <a:ext uri="{FF2B5EF4-FFF2-40B4-BE49-F238E27FC236}">
                  <a16:creationId xmlns:a16="http://schemas.microsoft.com/office/drawing/2014/main" id="{E19FE4F2-14D1-599D-B4D0-D6995645D7C7}"/>
                </a:ext>
              </a:extLst>
            </p:cNvPr>
            <p:cNvPicPr>
              <a:picLocks noChangeAspect="1"/>
            </p:cNvPicPr>
            <p:nvPr/>
          </p:nvPicPr>
          <p:blipFill>
            <a:blip r:embed="rId4"/>
            <a:stretch>
              <a:fillRect/>
            </a:stretch>
          </p:blipFill>
          <p:spPr>
            <a:xfrm>
              <a:off x="934654" y="1283739"/>
              <a:ext cx="1978043" cy="2220251"/>
            </a:xfrm>
            <a:prstGeom prst="rect">
              <a:avLst/>
            </a:prstGeom>
            <a:effectLst>
              <a:outerShdw blurRad="50800" dist="38100" dir="2700000" algn="tl" rotWithShape="0">
                <a:prstClr val="black">
                  <a:alpha val="40000"/>
                </a:prstClr>
              </a:outerShdw>
            </a:effectLst>
          </p:spPr>
        </p:pic>
        <p:sp>
          <p:nvSpPr>
            <p:cNvPr id="4" name="正方形/長方形 3">
              <a:extLst>
                <a:ext uri="{FF2B5EF4-FFF2-40B4-BE49-F238E27FC236}">
                  <a16:creationId xmlns:a16="http://schemas.microsoft.com/office/drawing/2014/main" id="{8E361AD1-E83A-BCD3-F7C0-7ED1640EB11B}"/>
                </a:ext>
              </a:extLst>
            </p:cNvPr>
            <p:cNvSpPr/>
            <p:nvPr/>
          </p:nvSpPr>
          <p:spPr>
            <a:xfrm>
              <a:off x="857686" y="1623760"/>
              <a:ext cx="1245141" cy="418290"/>
            </a:xfrm>
            <a:prstGeom prst="rect">
              <a:avLst/>
            </a:prstGeom>
            <a:noFill/>
            <a:ln w="38100">
              <a:solidFill>
                <a:srgbClr val="6464E6"/>
              </a:solidFill>
              <a:prstDash val="sysDash"/>
            </a:ln>
          </p:spPr>
          <p:style>
            <a:lnRef idx="1">
              <a:schemeClr val="accent1"/>
            </a:lnRef>
            <a:fillRef idx="3">
              <a:schemeClr val="accent1"/>
            </a:fillRef>
            <a:effectRef idx="2">
              <a:schemeClr val="accent1"/>
            </a:effectRef>
            <a:fontRef idx="minor">
              <a:schemeClr val="lt1"/>
            </a:fontRef>
          </p:style>
          <p:txBody>
            <a:bodyPr lIns="72000" tIns="36000" rIns="36000" bIns="36000" rtlCol="0" anchor="t"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右矢印 15">
              <a:extLst>
                <a:ext uri="{FF2B5EF4-FFF2-40B4-BE49-F238E27FC236}">
                  <a16:creationId xmlns:a16="http://schemas.microsoft.com/office/drawing/2014/main" id="{AF28AFB2-9667-2B53-D878-3C7C95A474DC}"/>
                </a:ext>
              </a:extLst>
            </p:cNvPr>
            <p:cNvSpPr/>
            <p:nvPr/>
          </p:nvSpPr>
          <p:spPr>
            <a:xfrm rot="2987877">
              <a:off x="2119311" y="2309835"/>
              <a:ext cx="1262980" cy="296693"/>
            </a:xfrm>
            <a:prstGeom prst="rightArrow">
              <a:avLst/>
            </a:prstGeom>
            <a:solidFill>
              <a:srgbClr val="6464E6"/>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lIns="72000" tIns="36000" rIns="36000" bIns="36000" rtlCol="0" anchor="t"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481801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線矢印コネクタ 29">
            <a:extLst>
              <a:ext uri="{FF2B5EF4-FFF2-40B4-BE49-F238E27FC236}">
                <a16:creationId xmlns:a16="http://schemas.microsoft.com/office/drawing/2014/main" id="{F4D3A49D-3C6A-DEA5-8E5B-76FA97CA6FD5}"/>
              </a:ext>
            </a:extLst>
          </p:cNvPr>
          <p:cNvCxnSpPr>
            <a:cxnSpLocks/>
          </p:cNvCxnSpPr>
          <p:nvPr/>
        </p:nvCxnSpPr>
        <p:spPr>
          <a:xfrm>
            <a:off x="3222640" y="4898977"/>
            <a:ext cx="0" cy="1496104"/>
          </a:xfrm>
          <a:prstGeom prst="straightConnector1">
            <a:avLst/>
          </a:prstGeom>
          <a:noFill/>
          <a:ln w="25400" cap="flat" cmpd="sng" algn="ctr">
            <a:solidFill>
              <a:srgbClr val="6464E6"/>
            </a:solidFill>
            <a:prstDash val="solid"/>
            <a:tailEnd type="triangle" w="lg" len="lg"/>
          </a:ln>
          <a:effectLst/>
        </p:spPr>
      </p:cxnSp>
      <p:sp>
        <p:nvSpPr>
          <p:cNvPr id="3" name="タイトル 2">
            <a:extLst>
              <a:ext uri="{FF2B5EF4-FFF2-40B4-BE49-F238E27FC236}">
                <a16:creationId xmlns:a16="http://schemas.microsoft.com/office/drawing/2014/main" id="{AA9F1FA1-4475-8079-5C8E-2669564B971C}"/>
              </a:ext>
            </a:extLst>
          </p:cNvPr>
          <p:cNvSpPr>
            <a:spLocks noGrp="1"/>
          </p:cNvSpPr>
          <p:nvPr>
            <p:ph type="title"/>
          </p:nvPr>
        </p:nvSpPr>
        <p:spPr/>
        <p:txBody>
          <a:bodyPr/>
          <a:lstStyle/>
          <a:p>
            <a:r>
              <a:rPr kumimoji="1" lang="en-US" altLang="ja-JP" dirty="0"/>
              <a:t>1-5.</a:t>
            </a:r>
            <a:r>
              <a:rPr kumimoji="1" lang="ja-JP" altLang="en-US" dirty="0"/>
              <a:t> 販売スキーム</a:t>
            </a:r>
          </a:p>
        </p:txBody>
      </p:sp>
      <p:sp>
        <p:nvSpPr>
          <p:cNvPr id="5" name="コンテンツ プレースホルダー 4">
            <a:extLst>
              <a:ext uri="{FF2B5EF4-FFF2-40B4-BE49-F238E27FC236}">
                <a16:creationId xmlns:a16="http://schemas.microsoft.com/office/drawing/2014/main" id="{D680D343-5B31-B2E9-2D5D-FE694BA9D211}"/>
              </a:ext>
            </a:extLst>
          </p:cNvPr>
          <p:cNvSpPr>
            <a:spLocks noGrp="1"/>
          </p:cNvSpPr>
          <p:nvPr>
            <p:ph sz="quarter" idx="10"/>
          </p:nvPr>
        </p:nvSpPr>
        <p:spPr>
          <a:xfrm>
            <a:off x="323918" y="635741"/>
            <a:ext cx="12538642" cy="541420"/>
          </a:xfrm>
        </p:spPr>
        <p:txBody>
          <a:bodyPr/>
          <a:lstStyle/>
          <a:p>
            <a:pPr marL="0" indent="0">
              <a:buNone/>
            </a:pPr>
            <a:r>
              <a:rPr lang="en-US" altLang="ja-JP" sz="2400" dirty="0" err="1">
                <a:solidFill>
                  <a:srgbClr val="6464E6"/>
                </a:solidFill>
              </a:rPr>
              <a:t>i</a:t>
            </a:r>
            <a:r>
              <a:rPr lang="en-US" altLang="ja-JP" sz="2400" dirty="0">
                <a:solidFill>
                  <a:srgbClr val="6464E6"/>
                </a:solidFill>
              </a:rPr>
              <a:t>-PRO</a:t>
            </a:r>
            <a:r>
              <a:rPr lang="ja-JP" altLang="en-US" sz="2400" dirty="0">
                <a:solidFill>
                  <a:srgbClr val="6464E6"/>
                </a:solidFill>
              </a:rPr>
              <a:t>としては本体のみ販売。但し、必要に応じキッティング委託会社を紹介</a:t>
            </a:r>
          </a:p>
        </p:txBody>
      </p:sp>
      <p:grpSp>
        <p:nvGrpSpPr>
          <p:cNvPr id="25" name="グループ化 24">
            <a:extLst>
              <a:ext uri="{FF2B5EF4-FFF2-40B4-BE49-F238E27FC236}">
                <a16:creationId xmlns:a16="http://schemas.microsoft.com/office/drawing/2014/main" id="{9A033678-D2B5-D1A6-DA2D-F7CE81AE35F4}"/>
              </a:ext>
            </a:extLst>
          </p:cNvPr>
          <p:cNvGrpSpPr/>
          <p:nvPr/>
        </p:nvGrpSpPr>
        <p:grpSpPr>
          <a:xfrm>
            <a:off x="796392" y="1540112"/>
            <a:ext cx="12776620" cy="5703966"/>
            <a:chOff x="1099761" y="1363071"/>
            <a:chExt cx="7661844" cy="3420537"/>
          </a:xfrm>
        </p:grpSpPr>
        <p:sp>
          <p:nvSpPr>
            <p:cNvPr id="7" name="正方形/長方形 6">
              <a:extLst>
                <a:ext uri="{FF2B5EF4-FFF2-40B4-BE49-F238E27FC236}">
                  <a16:creationId xmlns:a16="http://schemas.microsoft.com/office/drawing/2014/main" id="{D67EEA8D-8D01-4476-40FA-386B3A569154}"/>
                </a:ext>
              </a:extLst>
            </p:cNvPr>
            <p:cNvSpPr/>
            <p:nvPr/>
          </p:nvSpPr>
          <p:spPr>
            <a:xfrm rot="16200000">
              <a:off x="2333039" y="423710"/>
              <a:ext cx="443374" cy="2909929"/>
            </a:xfrm>
            <a:prstGeom prst="rect">
              <a:avLst/>
            </a:prstGeom>
            <a:solidFill>
              <a:srgbClr val="6464E6"/>
            </a:solidFill>
            <a:ln w="9525" cap="flat" cmpd="sng" algn="ctr">
              <a:solidFill>
                <a:sysClr val="window" lastClr="FFFFFF">
                  <a:lumMod val="65000"/>
                </a:sysClr>
              </a:solidFill>
              <a:prstDash val="solid"/>
            </a:ln>
            <a:effectLst>
              <a:outerShdw blurRad="50800" dist="38100" dir="2700000" algn="tl" rotWithShape="0">
                <a:prstClr val="black">
                  <a:alpha val="40000"/>
                </a:prstClr>
              </a:outerShdw>
            </a:effectLst>
          </p:spPr>
          <p:txBody>
            <a:bodyPr vert="vert" lIns="72000" tIns="36000" rIns="36000" bIns="36000" rtlCol="0" anchor="ctr" anchorCtr="0"/>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ja-JP"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eiryo UI" panose="020B0604030504040204" pitchFamily="50" charset="-128"/>
                </a:rPr>
                <a:t>i-PRO</a:t>
              </a:r>
              <a:endParaRPr kumimoji="0" lang="ja-JP" altLang="en-US" sz="3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2AF57FDE-E39E-4F5C-ED39-15407A287BF9}"/>
                </a:ext>
              </a:extLst>
            </p:cNvPr>
            <p:cNvSpPr/>
            <p:nvPr/>
          </p:nvSpPr>
          <p:spPr>
            <a:xfrm rot="16200000">
              <a:off x="5403971" y="1157134"/>
              <a:ext cx="829652" cy="2092689"/>
            </a:xfrm>
            <a:prstGeom prst="rect">
              <a:avLst/>
            </a:prstGeom>
            <a:solidFill>
              <a:srgbClr val="10A49A"/>
            </a:solidFill>
            <a:ln w="9525" cap="flat" cmpd="sng" algn="ctr">
              <a:solidFill>
                <a:sysClr val="window" lastClr="FFFFFF">
                  <a:lumMod val="65000"/>
                </a:sysClr>
              </a:solidFill>
              <a:prstDash val="solid"/>
            </a:ln>
            <a:effectLst>
              <a:outerShdw blurRad="50800" dist="38100" dir="2700000" algn="tl" rotWithShape="0">
                <a:prstClr val="black">
                  <a:alpha val="40000"/>
                </a:prstClr>
              </a:outerShdw>
            </a:effectLst>
          </p:spPr>
          <p:txBody>
            <a:bodyPr vert="vert" lIns="72000" tIns="36000" rIns="36000" bIns="36000" rtlCol="0" anchor="ctr" anchorCtr="0"/>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eiryo UI" panose="020B0604030504040204" pitchFamily="50" charset="-128"/>
                </a:rPr>
                <a:t>推奨プロバイダー兼</a:t>
              </a:r>
              <a:endParaRPr kumimoji="0" lang="en-US" altLang="ja-JP"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marL="0" marR="0" lvl="0" indent="0" algn="ctr" defTabSz="6858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eiryo UI" panose="020B0604030504040204" pitchFamily="50" charset="-128"/>
                </a:rPr>
                <a:t>キッティング委託会社</a:t>
              </a:r>
              <a:endParaRPr kumimoji="0" lang="en-US" altLang="ja-JP"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marL="0" marR="0" lvl="0" indent="0" algn="ctr" defTabSz="6858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eiryo UI" panose="020B0604030504040204" pitchFamily="50" charset="-128"/>
                </a:rPr>
                <a:t>アイ・キューブ社</a:t>
              </a:r>
              <a:endParaRPr kumimoji="0" lang="en-US" altLang="ja-JP"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marL="0" marR="0" lvl="0" indent="0" algn="ctr" defTabSz="685800" eaLnBrk="1" fontAlgn="auto" latinLnBrk="0" hangingPunct="1">
                <a:lnSpc>
                  <a:spcPct val="100000"/>
                </a:lnSpc>
                <a:spcBef>
                  <a:spcPts val="600"/>
                </a:spcBef>
                <a:spcAft>
                  <a:spcPts val="0"/>
                </a:spcAft>
                <a:buClrTx/>
                <a:buSzTx/>
                <a:buFontTx/>
                <a:buNone/>
                <a:tabLst/>
                <a:defRPr/>
              </a:pPr>
              <a:r>
                <a:rPr kumimoji="0" lang="ja-JP" altLang="en-US"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eiryo UI" panose="020B0604030504040204" pitchFamily="50" charset="-128"/>
                </a:rPr>
                <a:t>通信キャリア：</a:t>
              </a:r>
              <a:r>
                <a:rPr kumimoji="0" lang="en-US" altLang="ja-JP" sz="1600" b="1" i="0" u="none" strike="noStrike" kern="0" cap="none" spc="0" normalizeH="0" baseline="0" noProof="0" dirty="0" err="1">
                  <a:ln>
                    <a:noFill/>
                  </a:ln>
                  <a:solidFill>
                    <a:prstClr val="white"/>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eiryo UI" panose="020B0604030504040204" pitchFamily="50" charset="-128"/>
                </a:rPr>
                <a:t>Docomo</a:t>
              </a:r>
              <a:endParaRPr kumimoji="0" lang="ja-JP" altLang="en-US"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4273DEB9-2B7F-FEDE-A378-38B92AECEAD8}"/>
                </a:ext>
              </a:extLst>
            </p:cNvPr>
            <p:cNvSpPr/>
            <p:nvPr/>
          </p:nvSpPr>
          <p:spPr>
            <a:xfrm rot="16200000">
              <a:off x="2289621" y="1657234"/>
              <a:ext cx="530211" cy="2909930"/>
            </a:xfrm>
            <a:prstGeom prst="rect">
              <a:avLst/>
            </a:prstGeom>
            <a:solidFill>
              <a:sysClr val="window" lastClr="FFFFFF">
                <a:lumMod val="95000"/>
              </a:sysClr>
            </a:solidFill>
            <a:ln w="9525" cap="flat" cmpd="sng" algn="ctr">
              <a:solidFill>
                <a:sysClr val="window" lastClr="FFFFFF">
                  <a:lumMod val="65000"/>
                </a:sysClr>
              </a:solidFill>
              <a:prstDash val="solid"/>
            </a:ln>
            <a:effectLst>
              <a:outerShdw blurRad="50800" dist="38100" dir="2700000" algn="tl" rotWithShape="0">
                <a:prstClr val="black">
                  <a:alpha val="40000"/>
                </a:prstClr>
              </a:outerShdw>
            </a:effectLst>
          </p:spPr>
          <p:txBody>
            <a:bodyPr vert="vert" lIns="72000" tIns="36000" rIns="36000" bIns="36000" rtlCol="0" anchor="ctr" anchorCtr="0"/>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販売パートナー（</a:t>
              </a:r>
              <a:r>
                <a:rPr kumimoji="0" lang="en-US" altLang="ja-JP" sz="20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SIM</a:t>
              </a:r>
              <a:r>
                <a:rPr kumimoji="0" lang="ja-JP" altLang="en-US" sz="20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の調達）</a:t>
              </a:r>
            </a:p>
          </p:txBody>
        </p:sp>
        <p:sp>
          <p:nvSpPr>
            <p:cNvPr id="10" name="正方形/長方形 9">
              <a:extLst>
                <a:ext uri="{FF2B5EF4-FFF2-40B4-BE49-F238E27FC236}">
                  <a16:creationId xmlns:a16="http://schemas.microsoft.com/office/drawing/2014/main" id="{03CCFD06-19D2-4A3B-9910-BF3F4F68A9D3}"/>
                </a:ext>
              </a:extLst>
            </p:cNvPr>
            <p:cNvSpPr/>
            <p:nvPr/>
          </p:nvSpPr>
          <p:spPr>
            <a:xfrm rot="16200000">
              <a:off x="3910061" y="1464185"/>
              <a:ext cx="509125" cy="6129722"/>
            </a:xfrm>
            <a:prstGeom prst="rect">
              <a:avLst/>
            </a:prstGeom>
            <a:solidFill>
              <a:srgbClr val="F79646">
                <a:lumMod val="20000"/>
                <a:lumOff val="80000"/>
              </a:srgbClr>
            </a:solidFill>
            <a:ln w="9525" cap="flat" cmpd="sng" algn="ctr">
              <a:solidFill>
                <a:sysClr val="window" lastClr="FFFFFF">
                  <a:lumMod val="65000"/>
                </a:sysClr>
              </a:solidFill>
              <a:prstDash val="solid"/>
            </a:ln>
            <a:effectLst>
              <a:outerShdw blurRad="50800" dist="38100" dir="2700000" algn="tl" rotWithShape="0">
                <a:prstClr val="black">
                  <a:alpha val="40000"/>
                </a:prstClr>
              </a:outerShdw>
            </a:effectLst>
          </p:spPr>
          <p:txBody>
            <a:bodyPr vert="vert" lIns="72000" tIns="36000" rIns="36000" bIns="36000" rtlCol="0" anchor="ctr" anchorCtr="0"/>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ja-JP" altLang="en-US" sz="32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エンドユーザー</a:t>
              </a:r>
            </a:p>
          </p:txBody>
        </p:sp>
        <p:cxnSp>
          <p:nvCxnSpPr>
            <p:cNvPr id="11" name="直線矢印コネクタ 10">
              <a:extLst>
                <a:ext uri="{FF2B5EF4-FFF2-40B4-BE49-F238E27FC236}">
                  <a16:creationId xmlns:a16="http://schemas.microsoft.com/office/drawing/2014/main" id="{13FDCAD6-67BB-77DE-5184-60C598CD4FA3}"/>
                </a:ext>
              </a:extLst>
            </p:cNvPr>
            <p:cNvCxnSpPr>
              <a:cxnSpLocks/>
              <a:stCxn id="7" idx="1"/>
              <a:endCxn id="9" idx="3"/>
            </p:cNvCxnSpPr>
            <p:nvPr/>
          </p:nvCxnSpPr>
          <p:spPr>
            <a:xfrm>
              <a:off x="2554726" y="2100362"/>
              <a:ext cx="1" cy="746731"/>
            </a:xfrm>
            <a:prstGeom prst="straightConnector1">
              <a:avLst/>
            </a:prstGeom>
            <a:noFill/>
            <a:ln w="25400" cap="flat" cmpd="sng" algn="ctr">
              <a:solidFill>
                <a:srgbClr val="6464E6"/>
              </a:solidFill>
              <a:prstDash val="solid"/>
              <a:tailEnd type="triangle" w="lg" len="lg"/>
            </a:ln>
            <a:effectLst/>
          </p:spPr>
        </p:cxnSp>
        <p:sp>
          <p:nvSpPr>
            <p:cNvPr id="13" name="テキスト ボックス 12">
              <a:extLst>
                <a:ext uri="{FF2B5EF4-FFF2-40B4-BE49-F238E27FC236}">
                  <a16:creationId xmlns:a16="http://schemas.microsoft.com/office/drawing/2014/main" id="{73AC4114-226F-FC43-2903-66B5005B1170}"/>
                </a:ext>
              </a:extLst>
            </p:cNvPr>
            <p:cNvSpPr txBox="1"/>
            <p:nvPr/>
          </p:nvSpPr>
          <p:spPr>
            <a:xfrm>
              <a:off x="1530963" y="1363071"/>
              <a:ext cx="2074128" cy="276850"/>
            </a:xfrm>
            <a:prstGeom prst="rect">
              <a:avLst/>
            </a:prstGeom>
            <a:noFill/>
          </p:spPr>
          <p:txBody>
            <a:bodyPr wrap="square" rtlCol="0">
              <a:spAutoFit/>
            </a:bodyPr>
            <a:lstStyle/>
            <a:p>
              <a:pPr algn="ctr" defTabSz="685800">
                <a:defRPr/>
              </a:pPr>
              <a:r>
                <a:rPr lang="en-US" altLang="ja-JP" sz="2400" b="1" dirty="0">
                  <a:solidFill>
                    <a:prstClr val="black"/>
                  </a:solidFill>
                  <a:latin typeface="游ゴシック" panose="020B0400000000000000" pitchFamily="50" charset="-128"/>
                  <a:ea typeface="游ゴシック" panose="020B0400000000000000" pitchFamily="50" charset="-128"/>
                </a:rPr>
                <a:t>WV-PW510</a:t>
              </a:r>
              <a:r>
                <a:rPr lang="ja-JP" altLang="en-US" sz="2400" b="1" dirty="0">
                  <a:solidFill>
                    <a:prstClr val="black"/>
                  </a:solidFill>
                  <a:latin typeface="游ゴシック" panose="020B0400000000000000" pitchFamily="50" charset="-128"/>
                  <a:ea typeface="游ゴシック" panose="020B0400000000000000" pitchFamily="50" charset="-128"/>
                </a:rPr>
                <a:t>販売</a:t>
              </a:r>
            </a:p>
          </p:txBody>
        </p:sp>
        <p:sp>
          <p:nvSpPr>
            <p:cNvPr id="14" name="テキスト ボックス 13">
              <a:extLst>
                <a:ext uri="{FF2B5EF4-FFF2-40B4-BE49-F238E27FC236}">
                  <a16:creationId xmlns:a16="http://schemas.microsoft.com/office/drawing/2014/main" id="{9BB23257-FFFF-E22C-A0B2-66A3A2D6554F}"/>
                </a:ext>
              </a:extLst>
            </p:cNvPr>
            <p:cNvSpPr txBox="1"/>
            <p:nvPr/>
          </p:nvSpPr>
          <p:spPr>
            <a:xfrm>
              <a:off x="4575996" y="1539401"/>
              <a:ext cx="4185609" cy="221480"/>
            </a:xfrm>
            <a:prstGeom prst="rect">
              <a:avLst/>
            </a:prstGeom>
            <a:noFill/>
          </p:spPr>
          <p:txBody>
            <a:bodyPr wrap="square" rtlCol="0">
              <a:spAutoFit/>
            </a:bodyPr>
            <a:lstStyle/>
            <a:p>
              <a:pPr algn="ctr" defTabSz="685800">
                <a:defRPr/>
              </a:pPr>
              <a:r>
                <a:rPr lang="ja-JP" altLang="en-US" sz="1800" b="1" dirty="0">
                  <a:solidFill>
                    <a:prstClr val="black"/>
                  </a:solidFill>
                  <a:latin typeface="游ゴシック" panose="020B0400000000000000" pitchFamily="50" charset="-128"/>
                  <a:ea typeface="游ゴシック" panose="020B0400000000000000" pitchFamily="50" charset="-128"/>
                </a:rPr>
                <a:t>販売パートナー、エンドユーザーの必要に応じ紹介</a:t>
              </a:r>
            </a:p>
          </p:txBody>
        </p:sp>
        <p:cxnSp>
          <p:nvCxnSpPr>
            <p:cNvPr id="15" name="直線矢印コネクタ 14">
              <a:extLst>
                <a:ext uri="{FF2B5EF4-FFF2-40B4-BE49-F238E27FC236}">
                  <a16:creationId xmlns:a16="http://schemas.microsoft.com/office/drawing/2014/main" id="{F9C760E8-47B9-B704-0DD1-6E7A936F7108}"/>
                </a:ext>
              </a:extLst>
            </p:cNvPr>
            <p:cNvCxnSpPr>
              <a:cxnSpLocks/>
              <a:stCxn id="9" idx="2"/>
            </p:cNvCxnSpPr>
            <p:nvPr/>
          </p:nvCxnSpPr>
          <p:spPr>
            <a:xfrm flipV="1">
              <a:off x="4009692" y="2582622"/>
              <a:ext cx="767490" cy="529576"/>
            </a:xfrm>
            <a:prstGeom prst="straightConnector1">
              <a:avLst/>
            </a:prstGeom>
            <a:noFill/>
            <a:ln w="25400" cap="flat" cmpd="sng" algn="ctr">
              <a:solidFill>
                <a:srgbClr val="6464E6"/>
              </a:solidFill>
              <a:prstDash val="sysDash"/>
              <a:tailEnd type="triangle"/>
            </a:ln>
            <a:effectLst/>
          </p:spPr>
        </p:cxnSp>
        <p:cxnSp>
          <p:nvCxnSpPr>
            <p:cNvPr id="16" name="直線矢印コネクタ 15">
              <a:extLst>
                <a:ext uri="{FF2B5EF4-FFF2-40B4-BE49-F238E27FC236}">
                  <a16:creationId xmlns:a16="http://schemas.microsoft.com/office/drawing/2014/main" id="{7614292B-C779-6E27-B12F-3867A935DB83}"/>
                </a:ext>
              </a:extLst>
            </p:cNvPr>
            <p:cNvCxnSpPr/>
            <p:nvPr/>
          </p:nvCxnSpPr>
          <p:spPr>
            <a:xfrm>
              <a:off x="6452186" y="2649530"/>
              <a:ext cx="15485" cy="1605080"/>
            </a:xfrm>
            <a:prstGeom prst="straightConnector1">
              <a:avLst/>
            </a:prstGeom>
            <a:noFill/>
            <a:ln w="25400" cap="flat" cmpd="sng" algn="ctr">
              <a:solidFill>
                <a:srgbClr val="6464E6"/>
              </a:solidFill>
              <a:prstDash val="sysDash"/>
              <a:tailEnd type="triangle"/>
            </a:ln>
            <a:effectLst/>
          </p:spPr>
        </p:cxnSp>
        <p:sp>
          <p:nvSpPr>
            <p:cNvPr id="17" name="テキスト ボックス 16">
              <a:extLst>
                <a:ext uri="{FF2B5EF4-FFF2-40B4-BE49-F238E27FC236}">
                  <a16:creationId xmlns:a16="http://schemas.microsoft.com/office/drawing/2014/main" id="{C7BE1A98-5A1C-2A56-F989-16BC05F2B72A}"/>
                </a:ext>
              </a:extLst>
            </p:cNvPr>
            <p:cNvSpPr txBox="1"/>
            <p:nvPr/>
          </p:nvSpPr>
          <p:spPr>
            <a:xfrm>
              <a:off x="6251055" y="3345757"/>
              <a:ext cx="1486087" cy="387590"/>
            </a:xfrm>
            <a:prstGeom prst="rect">
              <a:avLst/>
            </a:prstGeom>
            <a:noFill/>
          </p:spPr>
          <p:txBody>
            <a:bodyPr wrap="square" rtlCol="0">
              <a:spAutoFit/>
            </a:bodyPr>
            <a:lstStyle/>
            <a:p>
              <a:pPr algn="ctr" defTabSz="685800">
                <a:defRPr/>
              </a:pPr>
              <a:r>
                <a:rPr lang="ja-JP" altLang="en-US" sz="1800" b="1" dirty="0">
                  <a:solidFill>
                    <a:prstClr val="black"/>
                  </a:solidFill>
                  <a:latin typeface="游ゴシック" panose="020B0400000000000000" pitchFamily="50" charset="-128"/>
                  <a:ea typeface="游ゴシック" panose="020B0400000000000000" pitchFamily="50" charset="-128"/>
                </a:rPr>
                <a:t>初期設定、</a:t>
              </a:r>
              <a:endParaRPr lang="en-US" altLang="ja-JP" sz="1800" b="1" dirty="0">
                <a:solidFill>
                  <a:prstClr val="black"/>
                </a:solidFill>
                <a:latin typeface="游ゴシック" panose="020B0400000000000000" pitchFamily="50" charset="-128"/>
                <a:ea typeface="游ゴシック" panose="020B0400000000000000" pitchFamily="50" charset="-128"/>
              </a:endParaRPr>
            </a:p>
            <a:p>
              <a:pPr algn="ctr" defTabSz="685800">
                <a:defRPr/>
              </a:pPr>
              <a:r>
                <a:rPr lang="ja-JP" altLang="en-US" sz="1800" b="1" dirty="0">
                  <a:solidFill>
                    <a:prstClr val="black"/>
                  </a:solidFill>
                  <a:latin typeface="游ゴシック" panose="020B0400000000000000" pitchFamily="50" charset="-128"/>
                  <a:ea typeface="游ゴシック" panose="020B0400000000000000" pitchFamily="50" charset="-128"/>
                </a:rPr>
                <a:t>及び</a:t>
              </a:r>
              <a:r>
                <a:rPr lang="en-US" altLang="ja-JP" sz="1800" b="1" dirty="0">
                  <a:solidFill>
                    <a:prstClr val="black"/>
                  </a:solidFill>
                  <a:latin typeface="游ゴシック" panose="020B0400000000000000" pitchFamily="50" charset="-128"/>
                  <a:ea typeface="游ゴシック" panose="020B0400000000000000" pitchFamily="50" charset="-128"/>
                </a:rPr>
                <a:t>SIM</a:t>
              </a:r>
              <a:r>
                <a:rPr lang="ja-JP" altLang="en-US" sz="1800" b="1" dirty="0">
                  <a:solidFill>
                    <a:prstClr val="black"/>
                  </a:solidFill>
                  <a:latin typeface="游ゴシック" panose="020B0400000000000000" pitchFamily="50" charset="-128"/>
                  <a:ea typeface="游ゴシック" panose="020B0400000000000000" pitchFamily="50" charset="-128"/>
                </a:rPr>
                <a:t>契約</a:t>
              </a:r>
            </a:p>
          </p:txBody>
        </p:sp>
        <p:sp>
          <p:nvSpPr>
            <p:cNvPr id="18" name="正方形/長方形 17">
              <a:extLst>
                <a:ext uri="{FF2B5EF4-FFF2-40B4-BE49-F238E27FC236}">
                  <a16:creationId xmlns:a16="http://schemas.microsoft.com/office/drawing/2014/main" id="{899610C8-87A4-A649-5F57-944F516EA0AF}"/>
                </a:ext>
              </a:extLst>
            </p:cNvPr>
            <p:cNvSpPr/>
            <p:nvPr/>
          </p:nvSpPr>
          <p:spPr>
            <a:xfrm rot="16200000">
              <a:off x="3787277" y="1079182"/>
              <a:ext cx="297325" cy="5672356"/>
            </a:xfrm>
            <a:prstGeom prst="rect">
              <a:avLst/>
            </a:prstGeom>
            <a:solidFill>
              <a:sysClr val="window" lastClr="FFFFFF">
                <a:lumMod val="95000"/>
              </a:sysClr>
            </a:solidFill>
            <a:ln w="9525" cap="flat" cmpd="sng" algn="ctr">
              <a:solidFill>
                <a:sysClr val="window" lastClr="FFFFFF">
                  <a:lumMod val="65000"/>
                </a:sysClr>
              </a:solidFill>
              <a:prstDash val="solid"/>
            </a:ln>
            <a:effectLst>
              <a:outerShdw blurRad="50800" dist="38100" dir="2700000" algn="tl" rotWithShape="0">
                <a:prstClr val="black">
                  <a:alpha val="40000"/>
                </a:prstClr>
              </a:outerShdw>
            </a:effectLst>
          </p:spPr>
          <p:txBody>
            <a:bodyPr vert="vert" lIns="72000" tIns="36000" rIns="36000" bIns="36000" rtlCol="0" anchor="ctr" anchorCtr="0"/>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工事会社</a:t>
              </a:r>
            </a:p>
          </p:txBody>
        </p:sp>
        <p:sp>
          <p:nvSpPr>
            <p:cNvPr id="19" name="正方形/長方形 18">
              <a:extLst>
                <a:ext uri="{FF2B5EF4-FFF2-40B4-BE49-F238E27FC236}">
                  <a16:creationId xmlns:a16="http://schemas.microsoft.com/office/drawing/2014/main" id="{1F2EAC99-883E-39EE-2CB4-54D331A9AE27}"/>
                </a:ext>
              </a:extLst>
            </p:cNvPr>
            <p:cNvSpPr/>
            <p:nvPr/>
          </p:nvSpPr>
          <p:spPr>
            <a:xfrm rot="16200000">
              <a:off x="7389872" y="1283003"/>
              <a:ext cx="834111" cy="1843344"/>
            </a:xfrm>
            <a:prstGeom prst="rect">
              <a:avLst/>
            </a:prstGeom>
            <a:solidFill>
              <a:sysClr val="windowText" lastClr="000000">
                <a:lumMod val="75000"/>
                <a:lumOff val="25000"/>
              </a:sysClr>
            </a:solidFill>
            <a:ln w="9525" cap="flat" cmpd="sng" algn="ctr">
              <a:solidFill>
                <a:sysClr val="window" lastClr="FFFFFF">
                  <a:lumMod val="65000"/>
                </a:sysClr>
              </a:solidFill>
              <a:prstDash val="solid"/>
            </a:ln>
            <a:effectLst>
              <a:outerShdw blurRad="50800" dist="38100" dir="2700000" algn="tl" rotWithShape="0">
                <a:prstClr val="black">
                  <a:alpha val="40000"/>
                </a:prstClr>
              </a:outerShdw>
            </a:effectLst>
          </p:spPr>
          <p:txBody>
            <a:bodyPr vert="vert" lIns="72000" tIns="36000" rIns="36000" bIns="36000" rtlCol="0" anchor="ctr" anchorCtr="0"/>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eiryo UI" panose="020B0604030504040204" pitchFamily="50" charset="-128"/>
                </a:rPr>
                <a:t>推奨プロバイダー会社</a:t>
              </a:r>
              <a:endParaRPr kumimoji="0" lang="en-US" altLang="ja-JP"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eiryo UI" panose="020B0604030504040204" pitchFamily="50" charset="-128"/>
                </a:rPr>
                <a:t>IIJ</a:t>
              </a:r>
              <a:r>
                <a:rPr kumimoji="0" lang="ja-JP" altLang="en-US"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eiryo UI" panose="020B0604030504040204" pitchFamily="50" charset="-128"/>
                </a:rPr>
                <a:t>社</a:t>
              </a:r>
              <a:endParaRPr kumimoji="0" lang="en-US" altLang="ja-JP"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marL="0" marR="0" lvl="0" indent="0" algn="ctr" defTabSz="685800" eaLnBrk="1" fontAlgn="auto" latinLnBrk="0" hangingPunct="1">
                <a:lnSpc>
                  <a:spcPct val="100000"/>
                </a:lnSpc>
                <a:spcBef>
                  <a:spcPts val="600"/>
                </a:spcBef>
                <a:spcAft>
                  <a:spcPts val="0"/>
                </a:spcAft>
                <a:buClrTx/>
                <a:buSzTx/>
                <a:buFontTx/>
                <a:buNone/>
                <a:tabLst/>
                <a:defRPr/>
              </a:pPr>
              <a:r>
                <a:rPr kumimoji="0" lang="ja-JP" altLang="en-US"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eiryo UI" panose="020B0604030504040204" pitchFamily="50" charset="-128"/>
                </a:rPr>
                <a:t>通信キャリア：</a:t>
              </a:r>
              <a:r>
                <a:rPr kumimoji="0" lang="en-US" altLang="ja-JP" sz="1600" b="1" i="0" u="none" strike="noStrike" kern="0" cap="none" spc="0" normalizeH="0" baseline="0" noProof="0" dirty="0" err="1">
                  <a:ln>
                    <a:noFill/>
                  </a:ln>
                  <a:solidFill>
                    <a:prstClr val="white"/>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eiryo UI" panose="020B0604030504040204" pitchFamily="50" charset="-128"/>
                </a:rPr>
                <a:t>Docomo</a:t>
              </a:r>
              <a:endParaRPr kumimoji="0" lang="ja-JP" altLang="en-US"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0C8D7169-6433-D18E-6384-591A6F3F79F7}"/>
                </a:ext>
              </a:extLst>
            </p:cNvPr>
            <p:cNvSpPr txBox="1"/>
            <p:nvPr/>
          </p:nvSpPr>
          <p:spPr>
            <a:xfrm>
              <a:off x="7026589" y="2807789"/>
              <a:ext cx="1665601" cy="184567"/>
            </a:xfrm>
            <a:prstGeom prst="rect">
              <a:avLst/>
            </a:prstGeom>
            <a:noFill/>
          </p:spPr>
          <p:txBody>
            <a:bodyPr wrap="square" rtlCol="0">
              <a:spAutoFit/>
            </a:bodyPr>
            <a:lstStyle/>
            <a:p>
              <a:pPr algn="ctr" defTabSz="685800">
                <a:defRPr/>
              </a:pPr>
              <a:r>
                <a:rPr lang="en-US" altLang="ja-JP" sz="1400" dirty="0">
                  <a:solidFill>
                    <a:prstClr val="black"/>
                  </a:solidFill>
                  <a:latin typeface="游ゴシック" panose="020B0400000000000000" pitchFamily="50" charset="-128"/>
                  <a:ea typeface="游ゴシック" panose="020B0400000000000000" pitchFamily="50" charset="-128"/>
                  <a:hlinkClick r:id="rId2"/>
                </a:rPr>
                <a:t>ipro-sales@iij.ad.jp</a:t>
              </a:r>
              <a:endParaRPr lang="ja-JP" altLang="en-US" sz="1400" dirty="0">
                <a:solidFill>
                  <a:prstClr val="black"/>
                </a:solidFill>
                <a:latin typeface="游ゴシック" panose="020B0400000000000000" pitchFamily="50" charset="-128"/>
                <a:ea typeface="游ゴシック" panose="020B0400000000000000" pitchFamily="50" charset="-128"/>
              </a:endParaRPr>
            </a:p>
          </p:txBody>
        </p:sp>
        <p:sp>
          <p:nvSpPr>
            <p:cNvPr id="21" name="テキスト ボックス 20">
              <a:extLst>
                <a:ext uri="{FF2B5EF4-FFF2-40B4-BE49-F238E27FC236}">
                  <a16:creationId xmlns:a16="http://schemas.microsoft.com/office/drawing/2014/main" id="{AF3CCE06-FB57-4EBF-2EDF-5D7CFAB704C2}"/>
                </a:ext>
              </a:extLst>
            </p:cNvPr>
            <p:cNvSpPr txBox="1"/>
            <p:nvPr/>
          </p:nvSpPr>
          <p:spPr>
            <a:xfrm>
              <a:off x="7188555" y="2640274"/>
              <a:ext cx="1486087" cy="184567"/>
            </a:xfrm>
            <a:prstGeom prst="rect">
              <a:avLst/>
            </a:prstGeom>
            <a:noFill/>
          </p:spPr>
          <p:txBody>
            <a:bodyPr wrap="square" rtlCol="0">
              <a:spAutoFit/>
            </a:bodyPr>
            <a:lstStyle/>
            <a:p>
              <a:pPr defTabSz="685800">
                <a:defRPr/>
              </a:pPr>
              <a:r>
                <a:rPr lang="ja-JP" altLang="en-US" sz="1400" b="1" dirty="0">
                  <a:solidFill>
                    <a:prstClr val="black"/>
                  </a:solidFill>
                  <a:latin typeface="游ゴシック" panose="020B0400000000000000" pitchFamily="50" charset="-128"/>
                  <a:ea typeface="游ゴシック" panose="020B0400000000000000" pitchFamily="50" charset="-128"/>
                </a:rPr>
                <a:t>■お問合わせ窓口</a:t>
              </a:r>
              <a:endParaRPr lang="en-US" altLang="ja-JP" sz="1400" b="1" dirty="0">
                <a:solidFill>
                  <a:prstClr val="black"/>
                </a:solidFill>
                <a:latin typeface="游ゴシック" panose="020B0400000000000000" pitchFamily="50" charset="-128"/>
                <a:ea typeface="游ゴシック" panose="020B0400000000000000" pitchFamily="50" charset="-128"/>
              </a:endParaRPr>
            </a:p>
          </p:txBody>
        </p:sp>
        <p:sp>
          <p:nvSpPr>
            <p:cNvPr id="22" name="テキスト ボックス 21">
              <a:extLst>
                <a:ext uri="{FF2B5EF4-FFF2-40B4-BE49-F238E27FC236}">
                  <a16:creationId xmlns:a16="http://schemas.microsoft.com/office/drawing/2014/main" id="{125AEB4C-27A8-DD50-0FA3-B2BBF3B84ECE}"/>
                </a:ext>
              </a:extLst>
            </p:cNvPr>
            <p:cNvSpPr txBox="1"/>
            <p:nvPr/>
          </p:nvSpPr>
          <p:spPr>
            <a:xfrm>
              <a:off x="4772453" y="2646076"/>
              <a:ext cx="1091257" cy="184567"/>
            </a:xfrm>
            <a:prstGeom prst="rect">
              <a:avLst/>
            </a:prstGeom>
            <a:noFill/>
          </p:spPr>
          <p:txBody>
            <a:bodyPr wrap="square" rtlCol="0">
              <a:spAutoFit/>
            </a:bodyPr>
            <a:lstStyle/>
            <a:p>
              <a:pPr algn="ctr" defTabSz="685800">
                <a:defRPr/>
              </a:pPr>
              <a:r>
                <a:rPr lang="ja-JP" altLang="en-US" sz="1400" b="1" dirty="0">
                  <a:solidFill>
                    <a:prstClr val="black"/>
                  </a:solidFill>
                  <a:latin typeface="游ゴシック" panose="020B0400000000000000" pitchFamily="50" charset="-128"/>
                  <a:ea typeface="游ゴシック" panose="020B0400000000000000" pitchFamily="50" charset="-128"/>
                </a:rPr>
                <a:t>■お問合わせ窓口</a:t>
              </a:r>
              <a:endParaRPr lang="en-US" altLang="ja-JP" sz="1400" b="1" dirty="0">
                <a:solidFill>
                  <a:prstClr val="black"/>
                </a:solidFill>
                <a:latin typeface="游ゴシック" panose="020B0400000000000000" pitchFamily="50" charset="-128"/>
                <a:ea typeface="游ゴシック" panose="020B0400000000000000" pitchFamily="50" charset="-128"/>
              </a:endParaRPr>
            </a:p>
          </p:txBody>
        </p:sp>
        <p:sp>
          <p:nvSpPr>
            <p:cNvPr id="23" name="テキスト ボックス 22">
              <a:extLst>
                <a:ext uri="{FF2B5EF4-FFF2-40B4-BE49-F238E27FC236}">
                  <a16:creationId xmlns:a16="http://schemas.microsoft.com/office/drawing/2014/main" id="{7ADDD20B-1C70-5B2E-038F-98200570A7E2}"/>
                </a:ext>
              </a:extLst>
            </p:cNvPr>
            <p:cNvSpPr txBox="1"/>
            <p:nvPr/>
          </p:nvSpPr>
          <p:spPr>
            <a:xfrm>
              <a:off x="4905687" y="2987643"/>
              <a:ext cx="1826221" cy="535243"/>
            </a:xfrm>
            <a:prstGeom prst="rect">
              <a:avLst/>
            </a:prstGeom>
            <a:noFill/>
          </p:spPr>
          <p:txBody>
            <a:bodyPr wrap="square" rtlCol="0">
              <a:spAutoFit/>
            </a:bodyPr>
            <a:lstStyle/>
            <a:p>
              <a:pPr defTabSz="685800">
                <a:defRPr/>
              </a:pPr>
              <a:r>
                <a:rPr lang="en-US" altLang="ja-JP" sz="1400" b="1" dirty="0">
                  <a:solidFill>
                    <a:prstClr val="black"/>
                  </a:solidFill>
                  <a:latin typeface="游ゴシック" panose="020B0400000000000000" pitchFamily="50" charset="-128"/>
                  <a:ea typeface="游ゴシック" panose="020B0400000000000000" pitchFamily="50" charset="-128"/>
                </a:rPr>
                <a:t>TEL : 03-6809-5285</a:t>
              </a:r>
            </a:p>
            <a:p>
              <a:pPr marL="263525" defTabSz="685800">
                <a:spcBef>
                  <a:spcPts val="600"/>
                </a:spcBef>
                <a:defRPr/>
              </a:pPr>
              <a:r>
                <a:rPr lang="en-US" altLang="ja-JP" sz="1100" b="1" dirty="0">
                  <a:solidFill>
                    <a:prstClr val="black"/>
                  </a:solidFill>
                  <a:latin typeface="游ゴシック" panose="020B0400000000000000" pitchFamily="50" charset="-128"/>
                  <a:ea typeface="游ゴシック" panose="020B0400000000000000" pitchFamily="50" charset="-128"/>
                </a:rPr>
                <a:t>9</a:t>
              </a:r>
              <a:r>
                <a:rPr lang="ja-JP" altLang="en-US" sz="1100" b="1" dirty="0">
                  <a:solidFill>
                    <a:prstClr val="black"/>
                  </a:solidFill>
                  <a:latin typeface="游ゴシック" panose="020B0400000000000000" pitchFamily="50" charset="-128"/>
                  <a:ea typeface="游ゴシック" panose="020B0400000000000000" pitchFamily="50" charset="-128"/>
                </a:rPr>
                <a:t>：</a:t>
              </a:r>
              <a:r>
                <a:rPr lang="en-US" altLang="ja-JP" sz="1100" b="1" dirty="0">
                  <a:solidFill>
                    <a:prstClr val="black"/>
                  </a:solidFill>
                  <a:latin typeface="游ゴシック" panose="020B0400000000000000" pitchFamily="50" charset="-128"/>
                  <a:ea typeface="游ゴシック" panose="020B0400000000000000" pitchFamily="50" charset="-128"/>
                </a:rPr>
                <a:t>00</a:t>
              </a:r>
              <a:r>
                <a:rPr lang="ja-JP" altLang="en-US" sz="1100" b="1" dirty="0">
                  <a:solidFill>
                    <a:prstClr val="black"/>
                  </a:solidFill>
                  <a:latin typeface="游ゴシック" panose="020B0400000000000000" pitchFamily="50" charset="-128"/>
                  <a:ea typeface="游ゴシック" panose="020B0400000000000000" pitchFamily="50" charset="-128"/>
                </a:rPr>
                <a:t>～</a:t>
              </a:r>
              <a:r>
                <a:rPr lang="en-US" altLang="ja-JP" sz="1100" b="1" dirty="0">
                  <a:solidFill>
                    <a:prstClr val="black"/>
                  </a:solidFill>
                  <a:latin typeface="游ゴシック" panose="020B0400000000000000" pitchFamily="50" charset="-128"/>
                  <a:ea typeface="游ゴシック" panose="020B0400000000000000" pitchFamily="50" charset="-128"/>
                </a:rPr>
                <a:t>18</a:t>
              </a:r>
              <a:r>
                <a:rPr lang="ja-JP" altLang="en-US" sz="1100" b="1" dirty="0">
                  <a:solidFill>
                    <a:prstClr val="black"/>
                  </a:solidFill>
                  <a:latin typeface="游ゴシック" panose="020B0400000000000000" pitchFamily="50" charset="-128"/>
                  <a:ea typeface="游ゴシック" panose="020B0400000000000000" pitchFamily="50" charset="-128"/>
                </a:rPr>
                <a:t>：</a:t>
              </a:r>
              <a:r>
                <a:rPr lang="en-US" altLang="ja-JP" sz="1100" b="1" dirty="0">
                  <a:solidFill>
                    <a:prstClr val="black"/>
                  </a:solidFill>
                  <a:latin typeface="游ゴシック" panose="020B0400000000000000" pitchFamily="50" charset="-128"/>
                  <a:ea typeface="游ゴシック" panose="020B0400000000000000" pitchFamily="50" charset="-128"/>
                </a:rPr>
                <a:t>00</a:t>
              </a:r>
              <a:r>
                <a:rPr lang="ja-JP" altLang="en-US" sz="1100" b="1" dirty="0">
                  <a:solidFill>
                    <a:prstClr val="black"/>
                  </a:solidFill>
                  <a:latin typeface="游ゴシック" panose="020B0400000000000000" pitchFamily="50" charset="-128"/>
                  <a:ea typeface="游ゴシック" panose="020B0400000000000000" pitchFamily="50" charset="-128"/>
                </a:rPr>
                <a:t>（月～金曜日）</a:t>
              </a:r>
            </a:p>
            <a:p>
              <a:pPr marL="263525" defTabSz="685800">
                <a:defRPr/>
              </a:pPr>
              <a:r>
                <a:rPr lang="en-US" altLang="ja-JP" sz="1100" b="1" dirty="0">
                  <a:solidFill>
                    <a:prstClr val="black"/>
                  </a:solidFill>
                  <a:latin typeface="游ゴシック" panose="020B0400000000000000" pitchFamily="50" charset="-128"/>
                  <a:ea typeface="游ゴシック" panose="020B0400000000000000" pitchFamily="50" charset="-128"/>
                </a:rPr>
                <a:t>※</a:t>
              </a:r>
              <a:r>
                <a:rPr lang="ja-JP" altLang="en-US" sz="1100" b="1" dirty="0">
                  <a:solidFill>
                    <a:prstClr val="black"/>
                  </a:solidFill>
                  <a:latin typeface="游ゴシック" panose="020B0400000000000000" pitchFamily="50" charset="-128"/>
                  <a:ea typeface="游ゴシック" panose="020B0400000000000000" pitchFamily="50" charset="-128"/>
                </a:rPr>
                <a:t>祝、祭日、夏季休業日、</a:t>
              </a:r>
              <a:endParaRPr lang="en-US" altLang="ja-JP" sz="1100" b="1" dirty="0">
                <a:solidFill>
                  <a:prstClr val="black"/>
                </a:solidFill>
                <a:latin typeface="游ゴシック" panose="020B0400000000000000" pitchFamily="50" charset="-128"/>
                <a:ea typeface="游ゴシック" panose="020B0400000000000000" pitchFamily="50" charset="-128"/>
              </a:endParaRPr>
            </a:p>
            <a:p>
              <a:pPr marL="355600" defTabSz="685800">
                <a:defRPr/>
              </a:pPr>
              <a:r>
                <a:rPr lang="ja-JP" altLang="en-US" sz="1100" b="1" dirty="0">
                  <a:solidFill>
                    <a:prstClr val="black"/>
                  </a:solidFill>
                  <a:latin typeface="游ゴシック" panose="020B0400000000000000" pitchFamily="50" charset="-128"/>
                  <a:ea typeface="游ゴシック" panose="020B0400000000000000" pitchFamily="50" charset="-128"/>
                </a:rPr>
                <a:t> 年末年始休業日を除く</a:t>
              </a:r>
              <a:endParaRPr lang="en-US" altLang="ja-JP" sz="1100" b="1" dirty="0">
                <a:solidFill>
                  <a:prstClr val="black"/>
                </a:solidFill>
                <a:latin typeface="游ゴシック" panose="020B0400000000000000" pitchFamily="50" charset="-128"/>
                <a:ea typeface="游ゴシック" panose="020B0400000000000000" pitchFamily="50" charset="-128"/>
              </a:endParaRPr>
            </a:p>
          </p:txBody>
        </p:sp>
        <p:sp>
          <p:nvSpPr>
            <p:cNvPr id="24" name="正方形/長方形 23">
              <a:hlinkClick r:id="rId3"/>
              <a:extLst>
                <a:ext uri="{FF2B5EF4-FFF2-40B4-BE49-F238E27FC236}">
                  <a16:creationId xmlns:a16="http://schemas.microsoft.com/office/drawing/2014/main" id="{7690A93E-266A-7BF5-3730-F6C03CD97B01}"/>
                </a:ext>
              </a:extLst>
            </p:cNvPr>
            <p:cNvSpPr/>
            <p:nvPr/>
          </p:nvSpPr>
          <p:spPr>
            <a:xfrm>
              <a:off x="4927175" y="2809481"/>
              <a:ext cx="1323880" cy="184567"/>
            </a:xfrm>
            <a:prstGeom prst="rect">
              <a:avLst/>
            </a:prstGeom>
          </p:spPr>
          <p:txBody>
            <a:bodyPr wrap="none">
              <a:spAutoFit/>
            </a:bodyPr>
            <a:lstStyle/>
            <a:p>
              <a:pPr algn="just" defTabSz="685800">
                <a:defRPr/>
              </a:pPr>
              <a:r>
                <a:rPr lang="en-US" altLang="ja-JP" sz="1400" u="sng" dirty="0">
                  <a:solidFill>
                    <a:srgbClr val="0563C1"/>
                  </a:solidFill>
                  <a:latin typeface="游ゴシック" panose="020B0400000000000000" pitchFamily="50" charset="-128"/>
                  <a:ea typeface="游ゴシック" panose="020B0400000000000000" pitchFamily="50" charset="-128"/>
                  <a:cs typeface="ＭＳ Ｐゴシック" panose="020B0600070205080204" pitchFamily="50" charset="-128"/>
                  <a:hlinkClick r:id="rId3"/>
                </a:rPr>
                <a:t>info-mobile@andline.net</a:t>
              </a:r>
              <a:endParaRPr lang="ja-JP" altLang="ja-JP" sz="1400" dirty="0">
                <a:solidFill>
                  <a:prstClr val="black"/>
                </a:solidFill>
                <a:latin typeface="游ゴシック" panose="020B0400000000000000" pitchFamily="50" charset="-128"/>
                <a:ea typeface="游ゴシック" panose="020B0400000000000000" pitchFamily="50" charset="-128"/>
                <a:cs typeface="ＭＳ Ｐゴシック" panose="020B0600070205080204" pitchFamily="50" charset="-128"/>
              </a:endParaRPr>
            </a:p>
          </p:txBody>
        </p:sp>
      </p:grpSp>
    </p:spTree>
    <p:extLst>
      <p:ext uri="{BB962C8B-B14F-4D97-AF65-F5344CB8AC3E}">
        <p14:creationId xmlns:p14="http://schemas.microsoft.com/office/powerpoint/2010/main" val="838441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3CD3002A-A9E1-4A03-D1E1-8E2124D18AEE}"/>
              </a:ext>
            </a:extLst>
          </p:cNvPr>
          <p:cNvSpPr>
            <a:spLocks noGrp="1"/>
          </p:cNvSpPr>
          <p:nvPr>
            <p:ph sz="quarter" idx="10"/>
          </p:nvPr>
        </p:nvSpPr>
        <p:spPr>
          <a:xfrm>
            <a:off x="354398" y="666221"/>
            <a:ext cx="10150114" cy="441220"/>
          </a:xfrm>
        </p:spPr>
        <p:txBody>
          <a:bodyPr/>
          <a:lstStyle/>
          <a:p>
            <a:pPr marL="0" indent="0">
              <a:buNone/>
            </a:pPr>
            <a:r>
              <a:rPr kumimoji="1" lang="en-US" altLang="ja-JP" sz="2400" dirty="0">
                <a:solidFill>
                  <a:srgbClr val="6464E6"/>
                </a:solidFill>
              </a:rPr>
              <a:t>Docomo</a:t>
            </a:r>
            <a:r>
              <a:rPr kumimoji="1" lang="ja-JP" altLang="en-US" sz="2400" dirty="0">
                <a:solidFill>
                  <a:srgbClr val="6464E6"/>
                </a:solidFill>
              </a:rPr>
              <a:t>、</a:t>
            </a:r>
            <a:r>
              <a:rPr kumimoji="1" lang="en-US" altLang="ja-JP" sz="2400" dirty="0" err="1">
                <a:solidFill>
                  <a:srgbClr val="6464E6"/>
                </a:solidFill>
              </a:rPr>
              <a:t>microSIM</a:t>
            </a:r>
            <a:r>
              <a:rPr kumimoji="1" lang="ja-JP" altLang="en-US" sz="2400" dirty="0">
                <a:solidFill>
                  <a:srgbClr val="6464E6"/>
                </a:solidFill>
              </a:rPr>
              <a:t>に対応した無線通信ユニット</a:t>
            </a:r>
          </a:p>
        </p:txBody>
      </p:sp>
      <p:sp>
        <p:nvSpPr>
          <p:cNvPr id="3" name="タイトル 2">
            <a:extLst>
              <a:ext uri="{FF2B5EF4-FFF2-40B4-BE49-F238E27FC236}">
                <a16:creationId xmlns:a16="http://schemas.microsoft.com/office/drawing/2014/main" id="{A04BB0F9-064A-D722-E87C-60C1C8DE9C24}"/>
              </a:ext>
            </a:extLst>
          </p:cNvPr>
          <p:cNvSpPr>
            <a:spLocks noGrp="1"/>
          </p:cNvSpPr>
          <p:nvPr>
            <p:ph type="title"/>
          </p:nvPr>
        </p:nvSpPr>
        <p:spPr/>
        <p:txBody>
          <a:bodyPr/>
          <a:lstStyle/>
          <a:p>
            <a:r>
              <a:rPr kumimoji="1" lang="en-US" altLang="ja-JP" dirty="0"/>
              <a:t>1-6. </a:t>
            </a:r>
            <a:r>
              <a:rPr kumimoji="1" lang="ja-JP" altLang="en-US" dirty="0"/>
              <a:t>主な仕様</a:t>
            </a:r>
          </a:p>
        </p:txBody>
      </p:sp>
      <p:graphicFrame>
        <p:nvGraphicFramePr>
          <p:cNvPr id="4" name="表 3">
            <a:extLst>
              <a:ext uri="{FF2B5EF4-FFF2-40B4-BE49-F238E27FC236}">
                <a16:creationId xmlns:a16="http://schemas.microsoft.com/office/drawing/2014/main" id="{73CB0ABA-BF44-7E0B-06BA-65F6D4322158}"/>
              </a:ext>
            </a:extLst>
          </p:cNvPr>
          <p:cNvGraphicFramePr>
            <a:graphicFrameLocks noGrp="1"/>
          </p:cNvGraphicFramePr>
          <p:nvPr>
            <p:extLst>
              <p:ext uri="{D42A27DB-BD31-4B8C-83A1-F6EECF244321}">
                <p14:modId xmlns:p14="http://schemas.microsoft.com/office/powerpoint/2010/main" val="1518384967"/>
              </p:ext>
            </p:extLst>
          </p:nvPr>
        </p:nvGraphicFramePr>
        <p:xfrm>
          <a:off x="354398" y="1166509"/>
          <a:ext cx="13625528" cy="6283200"/>
        </p:xfrm>
        <a:graphic>
          <a:graphicData uri="http://schemas.openxmlformats.org/drawingml/2006/table">
            <a:tbl>
              <a:tblPr firstRow="1" bandRow="1">
                <a:effectLst>
                  <a:outerShdw blurRad="50800" dist="38100" dir="2700000" algn="tl" rotWithShape="0">
                    <a:prstClr val="black">
                      <a:alpha val="40000"/>
                    </a:prstClr>
                  </a:outerShdw>
                </a:effectLst>
              </a:tblPr>
              <a:tblGrid>
                <a:gridCol w="2080592">
                  <a:extLst>
                    <a:ext uri="{9D8B030D-6E8A-4147-A177-3AD203B41FA5}">
                      <a16:colId xmlns:a16="http://schemas.microsoft.com/office/drawing/2014/main" val="539807729"/>
                    </a:ext>
                  </a:extLst>
                </a:gridCol>
                <a:gridCol w="1032193">
                  <a:extLst>
                    <a:ext uri="{9D8B030D-6E8A-4147-A177-3AD203B41FA5}">
                      <a16:colId xmlns:a16="http://schemas.microsoft.com/office/drawing/2014/main" val="3451318362"/>
                    </a:ext>
                  </a:extLst>
                </a:gridCol>
                <a:gridCol w="10512743">
                  <a:extLst>
                    <a:ext uri="{9D8B030D-6E8A-4147-A177-3AD203B41FA5}">
                      <a16:colId xmlns:a16="http://schemas.microsoft.com/office/drawing/2014/main" val="1322894357"/>
                    </a:ext>
                  </a:extLst>
                </a:gridCol>
              </a:tblGrid>
              <a:tr h="346515">
                <a:tc rowSpan="4">
                  <a:txBody>
                    <a:bodyPr/>
                    <a:lstStyle>
                      <a:lvl1pPr marL="0" algn="l" defTabSz="342880" rtl="0" eaLnBrk="1" latinLnBrk="0" hangingPunct="1">
                        <a:defRPr kumimoji="1" sz="1350" kern="1200">
                          <a:solidFill>
                            <a:schemeClr val="dk1"/>
                          </a:solidFill>
                          <a:latin typeface="Yu Gothic UI"/>
                          <a:ea typeface="Yu Gothic UI"/>
                        </a:defRPr>
                      </a:lvl1pPr>
                      <a:lvl2pPr marL="342880" algn="l" defTabSz="342880" rtl="0" eaLnBrk="1" latinLnBrk="0" hangingPunct="1">
                        <a:defRPr kumimoji="1" sz="1350" kern="1200">
                          <a:solidFill>
                            <a:schemeClr val="dk1"/>
                          </a:solidFill>
                          <a:latin typeface="Yu Gothic UI"/>
                          <a:ea typeface="Yu Gothic UI"/>
                        </a:defRPr>
                      </a:lvl2pPr>
                      <a:lvl3pPr marL="685759" algn="l" defTabSz="342880" rtl="0" eaLnBrk="1" latinLnBrk="0" hangingPunct="1">
                        <a:defRPr kumimoji="1" sz="1350" kern="1200">
                          <a:solidFill>
                            <a:schemeClr val="dk1"/>
                          </a:solidFill>
                          <a:latin typeface="Yu Gothic UI"/>
                          <a:ea typeface="Yu Gothic UI"/>
                        </a:defRPr>
                      </a:lvl3pPr>
                      <a:lvl4pPr marL="1028639" algn="l" defTabSz="342880" rtl="0" eaLnBrk="1" latinLnBrk="0" hangingPunct="1">
                        <a:defRPr kumimoji="1" sz="1350" kern="1200">
                          <a:solidFill>
                            <a:schemeClr val="dk1"/>
                          </a:solidFill>
                          <a:latin typeface="Yu Gothic UI"/>
                          <a:ea typeface="Yu Gothic UI"/>
                        </a:defRPr>
                      </a:lvl4pPr>
                      <a:lvl5pPr marL="1371518" algn="l" defTabSz="342880" rtl="0" eaLnBrk="1" latinLnBrk="0" hangingPunct="1">
                        <a:defRPr kumimoji="1" sz="1350" kern="1200">
                          <a:solidFill>
                            <a:schemeClr val="dk1"/>
                          </a:solidFill>
                          <a:latin typeface="Yu Gothic UI"/>
                          <a:ea typeface="Yu Gothic UI"/>
                        </a:defRPr>
                      </a:lvl5pPr>
                      <a:lvl6pPr marL="1714397" algn="l" defTabSz="342880" rtl="0" eaLnBrk="1" latinLnBrk="0" hangingPunct="1">
                        <a:defRPr kumimoji="1" sz="1350" kern="1200">
                          <a:solidFill>
                            <a:schemeClr val="dk1"/>
                          </a:solidFill>
                          <a:latin typeface="Yu Gothic UI"/>
                          <a:ea typeface="Yu Gothic UI"/>
                        </a:defRPr>
                      </a:lvl6pPr>
                      <a:lvl7pPr marL="2057276" algn="l" defTabSz="342880" rtl="0" eaLnBrk="1" latinLnBrk="0" hangingPunct="1">
                        <a:defRPr kumimoji="1" sz="1350" kern="1200">
                          <a:solidFill>
                            <a:schemeClr val="dk1"/>
                          </a:solidFill>
                          <a:latin typeface="Yu Gothic UI"/>
                          <a:ea typeface="Yu Gothic UI"/>
                        </a:defRPr>
                      </a:lvl7pPr>
                      <a:lvl8pPr marL="2400156" algn="l" defTabSz="342880" rtl="0" eaLnBrk="1" latinLnBrk="0" hangingPunct="1">
                        <a:defRPr kumimoji="1" sz="1350" kern="1200">
                          <a:solidFill>
                            <a:schemeClr val="dk1"/>
                          </a:solidFill>
                          <a:latin typeface="Yu Gothic UI"/>
                          <a:ea typeface="Yu Gothic UI"/>
                        </a:defRPr>
                      </a:lvl8pPr>
                      <a:lvl9pPr marL="2743036" algn="l" defTabSz="342880" rtl="0" eaLnBrk="1" latinLnBrk="0" hangingPunct="1">
                        <a:defRPr kumimoji="1" sz="1350" kern="1200">
                          <a:solidFill>
                            <a:schemeClr val="dk1"/>
                          </a:solidFill>
                          <a:latin typeface="Yu Gothic UI"/>
                          <a:ea typeface="Yu Gothic UI"/>
                        </a:defRPr>
                      </a:lvl9pPr>
                    </a:lstStyle>
                    <a:p>
                      <a:pPr algn="l"/>
                      <a:r>
                        <a:rPr lang="ja-JP" altLang="en-US" sz="1400" b="1" dirty="0">
                          <a:solidFill>
                            <a:sysClr val="windowText" lastClr="000000"/>
                          </a:solidFill>
                          <a:latin typeface="+mn-ea"/>
                          <a:ea typeface="+mn-ea"/>
                        </a:rPr>
                        <a:t>インターフェース</a:t>
                      </a:r>
                      <a:endParaRPr lang="en-US" sz="1400" b="1" dirty="0">
                        <a:solidFill>
                          <a:sysClr val="windowText" lastClr="000000"/>
                        </a:solidFill>
                        <a:latin typeface="+mn-ea"/>
                        <a:ea typeface="+mn-ea"/>
                      </a:endParaRPr>
                    </a:p>
                  </a:txBody>
                  <a:tcPr marT="72000" marB="72000" anchor="ctr">
                    <a:lnL w="6350" cap="flat" cmpd="sng" algn="ctr">
                      <a:solidFill>
                        <a:sysClr val="window" lastClr="FFFFFF">
                          <a:lumMod val="50000"/>
                        </a:sysClr>
                      </a:solidFill>
                      <a:prstDash val="solid"/>
                      <a:round/>
                      <a:headEnd type="none" w="med" len="med"/>
                      <a:tailEnd type="none" w="med" len="med"/>
                    </a:lnL>
                    <a:lnR w="6350" cap="flat" cmpd="sng" algn="ctr">
                      <a:solidFill>
                        <a:sysClr val="window" lastClr="FFFFFF">
                          <a:lumMod val="50000"/>
                        </a:sysClr>
                      </a:solidFill>
                      <a:prstDash val="solid"/>
                      <a:round/>
                      <a:headEnd type="none" w="med" len="med"/>
                      <a:tailEnd type="none" w="med" len="med"/>
                    </a:lnR>
                    <a:lnT w="6350" cap="flat" cmpd="sng" algn="ctr">
                      <a:solidFill>
                        <a:sysClr val="window" lastClr="FFFFFF">
                          <a:lumMod val="50000"/>
                        </a:sysClr>
                      </a:solidFill>
                      <a:prstDash val="solid"/>
                      <a:round/>
                      <a:headEnd type="none" w="med" len="med"/>
                      <a:tailEnd type="none" w="med" len="med"/>
                    </a:lnT>
                    <a:lnB w="635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342880" rtl="0" eaLnBrk="1" latinLnBrk="0" hangingPunct="1">
                        <a:defRPr kumimoji="1" sz="1350" kern="1200">
                          <a:solidFill>
                            <a:schemeClr val="dk1"/>
                          </a:solidFill>
                          <a:latin typeface="Yu Gothic UI"/>
                          <a:ea typeface="Yu Gothic UI"/>
                        </a:defRPr>
                      </a:lvl1pPr>
                      <a:lvl2pPr marL="342880" algn="l" defTabSz="342880" rtl="0" eaLnBrk="1" latinLnBrk="0" hangingPunct="1">
                        <a:defRPr kumimoji="1" sz="1350" kern="1200">
                          <a:solidFill>
                            <a:schemeClr val="dk1"/>
                          </a:solidFill>
                          <a:latin typeface="Yu Gothic UI"/>
                          <a:ea typeface="Yu Gothic UI"/>
                        </a:defRPr>
                      </a:lvl2pPr>
                      <a:lvl3pPr marL="685759" algn="l" defTabSz="342880" rtl="0" eaLnBrk="1" latinLnBrk="0" hangingPunct="1">
                        <a:defRPr kumimoji="1" sz="1350" kern="1200">
                          <a:solidFill>
                            <a:schemeClr val="dk1"/>
                          </a:solidFill>
                          <a:latin typeface="Yu Gothic UI"/>
                          <a:ea typeface="Yu Gothic UI"/>
                        </a:defRPr>
                      </a:lvl3pPr>
                      <a:lvl4pPr marL="1028639" algn="l" defTabSz="342880" rtl="0" eaLnBrk="1" latinLnBrk="0" hangingPunct="1">
                        <a:defRPr kumimoji="1" sz="1350" kern="1200">
                          <a:solidFill>
                            <a:schemeClr val="dk1"/>
                          </a:solidFill>
                          <a:latin typeface="Yu Gothic UI"/>
                          <a:ea typeface="Yu Gothic UI"/>
                        </a:defRPr>
                      </a:lvl4pPr>
                      <a:lvl5pPr marL="1371518" algn="l" defTabSz="342880" rtl="0" eaLnBrk="1" latinLnBrk="0" hangingPunct="1">
                        <a:defRPr kumimoji="1" sz="1350" kern="1200">
                          <a:solidFill>
                            <a:schemeClr val="dk1"/>
                          </a:solidFill>
                          <a:latin typeface="Yu Gothic UI"/>
                          <a:ea typeface="Yu Gothic UI"/>
                        </a:defRPr>
                      </a:lvl5pPr>
                      <a:lvl6pPr marL="1714397" algn="l" defTabSz="342880" rtl="0" eaLnBrk="1" latinLnBrk="0" hangingPunct="1">
                        <a:defRPr kumimoji="1" sz="1350" kern="1200">
                          <a:solidFill>
                            <a:schemeClr val="dk1"/>
                          </a:solidFill>
                          <a:latin typeface="Yu Gothic UI"/>
                          <a:ea typeface="Yu Gothic UI"/>
                        </a:defRPr>
                      </a:lvl6pPr>
                      <a:lvl7pPr marL="2057276" algn="l" defTabSz="342880" rtl="0" eaLnBrk="1" latinLnBrk="0" hangingPunct="1">
                        <a:defRPr kumimoji="1" sz="1350" kern="1200">
                          <a:solidFill>
                            <a:schemeClr val="dk1"/>
                          </a:solidFill>
                          <a:latin typeface="Yu Gothic UI"/>
                          <a:ea typeface="Yu Gothic UI"/>
                        </a:defRPr>
                      </a:lvl7pPr>
                      <a:lvl8pPr marL="2400156" algn="l" defTabSz="342880" rtl="0" eaLnBrk="1" latinLnBrk="0" hangingPunct="1">
                        <a:defRPr kumimoji="1" sz="1350" kern="1200">
                          <a:solidFill>
                            <a:schemeClr val="dk1"/>
                          </a:solidFill>
                          <a:latin typeface="Yu Gothic UI"/>
                          <a:ea typeface="Yu Gothic UI"/>
                        </a:defRPr>
                      </a:lvl8pPr>
                      <a:lvl9pPr marL="2743036" algn="l" defTabSz="342880" rtl="0" eaLnBrk="1" latinLnBrk="0" hangingPunct="1">
                        <a:defRPr kumimoji="1" sz="1350" kern="1200">
                          <a:solidFill>
                            <a:schemeClr val="dk1"/>
                          </a:solidFill>
                          <a:latin typeface="Yu Gothic UI"/>
                          <a:ea typeface="Yu Gothic UI"/>
                        </a:defRPr>
                      </a:lvl9pPr>
                    </a:lstStyle>
                    <a:p>
                      <a:pPr algn="l"/>
                      <a:r>
                        <a:rPr lang="en-US" altLang="ja-JP" sz="1400" b="1" dirty="0">
                          <a:latin typeface="+mn-ea"/>
                          <a:ea typeface="+mn-ea"/>
                        </a:rPr>
                        <a:t>LTE</a:t>
                      </a:r>
                    </a:p>
                    <a:p>
                      <a:pPr algn="l"/>
                      <a:r>
                        <a:rPr lang="en-US" altLang="ja-JP" sz="1100" b="1" dirty="0">
                          <a:latin typeface="+mn-ea"/>
                          <a:ea typeface="+mn-ea"/>
                        </a:rPr>
                        <a:t>(</a:t>
                      </a:r>
                      <a:r>
                        <a:rPr lang="ja-JP" altLang="en-US" sz="1100" b="1" dirty="0">
                          <a:latin typeface="+mn-ea"/>
                          <a:ea typeface="+mn-ea"/>
                        </a:rPr>
                        <a:t>周波数帯域</a:t>
                      </a:r>
                      <a:r>
                        <a:rPr lang="en-US" altLang="ja-JP" sz="1100" b="1" dirty="0">
                          <a:latin typeface="+mn-ea"/>
                          <a:ea typeface="+mn-ea"/>
                        </a:rPr>
                        <a:t>)</a:t>
                      </a:r>
                    </a:p>
                  </a:txBody>
                  <a:tcPr marT="72000" marB="72000" anchor="ctr">
                    <a:lnL w="6350" cap="flat" cmpd="sng" algn="ctr">
                      <a:solidFill>
                        <a:sysClr val="window" lastClr="FFFFFF">
                          <a:lumMod val="50000"/>
                        </a:sysClr>
                      </a:solidFill>
                      <a:prstDash val="solid"/>
                      <a:round/>
                      <a:headEnd type="none" w="med" len="med"/>
                      <a:tailEnd type="none" w="med" len="med"/>
                    </a:lnL>
                    <a:lnR w="6350" cap="flat" cmpd="sng" algn="ctr">
                      <a:solidFill>
                        <a:sysClr val="window" lastClr="FFFFFF">
                          <a:lumMod val="50000"/>
                        </a:sysClr>
                      </a:solidFill>
                      <a:prstDash val="solid"/>
                      <a:round/>
                      <a:headEnd type="none" w="med" len="med"/>
                      <a:tailEnd type="none" w="med" len="med"/>
                    </a:lnR>
                    <a:lnT w="6350" cap="flat" cmpd="sng" algn="ctr">
                      <a:solidFill>
                        <a:sysClr val="window" lastClr="FFFFFF">
                          <a:lumMod val="50000"/>
                        </a:sysClr>
                      </a:solidFill>
                      <a:prstDash val="solid"/>
                      <a:round/>
                      <a:headEnd type="none" w="med" len="med"/>
                      <a:tailEnd type="none" w="med" len="med"/>
                    </a:lnT>
                    <a:lnB w="635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342880" rtl="0" eaLnBrk="1" latinLnBrk="0" hangingPunct="1">
                        <a:defRPr kumimoji="1" sz="1350" kern="1200">
                          <a:solidFill>
                            <a:schemeClr val="dk1"/>
                          </a:solidFill>
                          <a:latin typeface="Yu Gothic UI"/>
                          <a:ea typeface="Yu Gothic UI"/>
                        </a:defRPr>
                      </a:lvl1pPr>
                      <a:lvl2pPr marL="342880" algn="l" defTabSz="342880" rtl="0" eaLnBrk="1" latinLnBrk="0" hangingPunct="1">
                        <a:defRPr kumimoji="1" sz="1350" kern="1200">
                          <a:solidFill>
                            <a:schemeClr val="dk1"/>
                          </a:solidFill>
                          <a:latin typeface="Yu Gothic UI"/>
                          <a:ea typeface="Yu Gothic UI"/>
                        </a:defRPr>
                      </a:lvl2pPr>
                      <a:lvl3pPr marL="685759" algn="l" defTabSz="342880" rtl="0" eaLnBrk="1" latinLnBrk="0" hangingPunct="1">
                        <a:defRPr kumimoji="1" sz="1350" kern="1200">
                          <a:solidFill>
                            <a:schemeClr val="dk1"/>
                          </a:solidFill>
                          <a:latin typeface="Yu Gothic UI"/>
                          <a:ea typeface="Yu Gothic UI"/>
                        </a:defRPr>
                      </a:lvl3pPr>
                      <a:lvl4pPr marL="1028639" algn="l" defTabSz="342880" rtl="0" eaLnBrk="1" latinLnBrk="0" hangingPunct="1">
                        <a:defRPr kumimoji="1" sz="1350" kern="1200">
                          <a:solidFill>
                            <a:schemeClr val="dk1"/>
                          </a:solidFill>
                          <a:latin typeface="Yu Gothic UI"/>
                          <a:ea typeface="Yu Gothic UI"/>
                        </a:defRPr>
                      </a:lvl4pPr>
                      <a:lvl5pPr marL="1371518" algn="l" defTabSz="342880" rtl="0" eaLnBrk="1" latinLnBrk="0" hangingPunct="1">
                        <a:defRPr kumimoji="1" sz="1350" kern="1200">
                          <a:solidFill>
                            <a:schemeClr val="dk1"/>
                          </a:solidFill>
                          <a:latin typeface="Yu Gothic UI"/>
                          <a:ea typeface="Yu Gothic UI"/>
                        </a:defRPr>
                      </a:lvl5pPr>
                      <a:lvl6pPr marL="1714397" algn="l" defTabSz="342880" rtl="0" eaLnBrk="1" latinLnBrk="0" hangingPunct="1">
                        <a:defRPr kumimoji="1" sz="1350" kern="1200">
                          <a:solidFill>
                            <a:schemeClr val="dk1"/>
                          </a:solidFill>
                          <a:latin typeface="Yu Gothic UI"/>
                          <a:ea typeface="Yu Gothic UI"/>
                        </a:defRPr>
                      </a:lvl6pPr>
                      <a:lvl7pPr marL="2057276" algn="l" defTabSz="342880" rtl="0" eaLnBrk="1" latinLnBrk="0" hangingPunct="1">
                        <a:defRPr kumimoji="1" sz="1350" kern="1200">
                          <a:solidFill>
                            <a:schemeClr val="dk1"/>
                          </a:solidFill>
                          <a:latin typeface="Yu Gothic UI"/>
                          <a:ea typeface="Yu Gothic UI"/>
                        </a:defRPr>
                      </a:lvl7pPr>
                      <a:lvl8pPr marL="2400156" algn="l" defTabSz="342880" rtl="0" eaLnBrk="1" latinLnBrk="0" hangingPunct="1">
                        <a:defRPr kumimoji="1" sz="1350" kern="1200">
                          <a:solidFill>
                            <a:schemeClr val="dk1"/>
                          </a:solidFill>
                          <a:latin typeface="Yu Gothic UI"/>
                          <a:ea typeface="Yu Gothic UI"/>
                        </a:defRPr>
                      </a:lvl8pPr>
                      <a:lvl9pPr marL="2743036" algn="l" defTabSz="342880" rtl="0" eaLnBrk="1" latinLnBrk="0" hangingPunct="1">
                        <a:defRPr kumimoji="1" sz="1350" kern="1200">
                          <a:solidFill>
                            <a:schemeClr val="dk1"/>
                          </a:solidFill>
                          <a:latin typeface="Yu Gothic UI"/>
                          <a:ea typeface="Yu Gothic UI"/>
                        </a:defRPr>
                      </a:lvl9pPr>
                    </a:lstStyle>
                    <a:p>
                      <a:pPr algn="l"/>
                      <a:r>
                        <a:rPr lang="en-US" altLang="ja-JP" sz="1400" b="1" dirty="0">
                          <a:solidFill>
                            <a:schemeClr val="tx1"/>
                          </a:solidFill>
                          <a:latin typeface="+mn-ea"/>
                          <a:ea typeface="+mn-ea"/>
                        </a:rPr>
                        <a:t>Micro SIM </a:t>
                      </a:r>
                      <a:r>
                        <a:rPr lang="en-US" altLang="ja-JP" sz="1400" b="1" dirty="0">
                          <a:solidFill>
                            <a:srgbClr val="0070C0"/>
                          </a:solidFill>
                          <a:latin typeface="+mn-ea"/>
                          <a:ea typeface="+mn-ea"/>
                        </a:rPr>
                        <a:t>(</a:t>
                      </a:r>
                      <a:r>
                        <a:rPr lang="ja-JP" altLang="en-US" sz="1400" b="1" dirty="0">
                          <a:solidFill>
                            <a:srgbClr val="0070C0"/>
                          </a:solidFill>
                          <a:latin typeface="+mn-ea"/>
                          <a:ea typeface="+mn-ea"/>
                        </a:rPr>
                        <a:t>推奨は</a:t>
                      </a:r>
                      <a:r>
                        <a:rPr lang="en-US" altLang="ja-JP" sz="1400" b="1" dirty="0" err="1">
                          <a:solidFill>
                            <a:srgbClr val="0070C0"/>
                          </a:solidFill>
                          <a:latin typeface="+mn-ea"/>
                          <a:ea typeface="+mn-ea"/>
                        </a:rPr>
                        <a:t>docomo</a:t>
                      </a:r>
                      <a:r>
                        <a:rPr lang="en-US" altLang="ja-JP" sz="1400" b="1" dirty="0">
                          <a:solidFill>
                            <a:srgbClr val="0070C0"/>
                          </a:solidFill>
                          <a:latin typeface="+mn-ea"/>
                          <a:ea typeface="+mn-ea"/>
                        </a:rPr>
                        <a:t>)</a:t>
                      </a:r>
                      <a:r>
                        <a:rPr lang="ja-JP" altLang="en-US" sz="1400" b="1" dirty="0">
                          <a:solidFill>
                            <a:srgbClr val="0070C0"/>
                          </a:solidFill>
                          <a:latin typeface="+mn-ea"/>
                          <a:ea typeface="+mn-ea"/>
                        </a:rPr>
                        <a:t>  </a:t>
                      </a:r>
                      <a:r>
                        <a:rPr lang="en-US" altLang="ja-JP" sz="1400" b="1" dirty="0">
                          <a:solidFill>
                            <a:schemeClr val="tx1"/>
                          </a:solidFill>
                          <a:latin typeface="+mn-ea"/>
                          <a:ea typeface="+mn-ea"/>
                        </a:rPr>
                        <a:t>SIM</a:t>
                      </a:r>
                      <a:r>
                        <a:rPr lang="ja-JP" altLang="en-US" sz="1400" b="1" dirty="0">
                          <a:solidFill>
                            <a:schemeClr val="tx1"/>
                          </a:solidFill>
                          <a:latin typeface="+mn-ea"/>
                          <a:ea typeface="+mn-ea"/>
                        </a:rPr>
                        <a:t>モジュール：</a:t>
                      </a:r>
                      <a:r>
                        <a:rPr lang="en-US" altLang="ja-JP" sz="1400" b="1" dirty="0" err="1">
                          <a:solidFill>
                            <a:schemeClr val="tx1"/>
                          </a:solidFill>
                          <a:latin typeface="+mn-ea"/>
                          <a:ea typeface="+mn-ea"/>
                        </a:rPr>
                        <a:t>SIMCom</a:t>
                      </a:r>
                      <a:r>
                        <a:rPr lang="en-US" altLang="ja-JP" sz="1400" b="1" dirty="0">
                          <a:solidFill>
                            <a:schemeClr val="tx1"/>
                          </a:solidFill>
                          <a:latin typeface="+mn-ea"/>
                          <a:ea typeface="+mn-ea"/>
                        </a:rPr>
                        <a:t> </a:t>
                      </a:r>
                      <a:r>
                        <a:rPr lang="ja-JP" altLang="en-US" sz="1400" b="1" dirty="0">
                          <a:solidFill>
                            <a:schemeClr val="tx1"/>
                          </a:solidFill>
                          <a:latin typeface="+mn-ea"/>
                          <a:ea typeface="+mn-ea"/>
                        </a:rPr>
                        <a:t>社製 </a:t>
                      </a:r>
                      <a:r>
                        <a:rPr lang="en-US" altLang="ja-JP" sz="1400" b="1" dirty="0">
                          <a:solidFill>
                            <a:schemeClr val="tx1"/>
                          </a:solidFill>
                          <a:latin typeface="+mn-ea"/>
                          <a:ea typeface="+mn-ea"/>
                        </a:rPr>
                        <a:t>SIM7600JC-H</a:t>
                      </a:r>
                    </a:p>
                    <a:p>
                      <a:pPr algn="l"/>
                      <a:r>
                        <a:rPr lang="ja-JP" altLang="en-US" sz="1400" b="1" dirty="0">
                          <a:latin typeface="+mn-ea"/>
                          <a:ea typeface="+mn-ea"/>
                        </a:rPr>
                        <a:t>（</a:t>
                      </a:r>
                      <a:r>
                        <a:rPr lang="en-US" altLang="ja-JP" sz="1400" b="1" dirty="0">
                          <a:latin typeface="+mn-ea"/>
                          <a:ea typeface="+mn-ea"/>
                        </a:rPr>
                        <a:t>B1</a:t>
                      </a:r>
                      <a:r>
                        <a:rPr lang="ja-JP" altLang="en-US" sz="1400" b="1" dirty="0">
                          <a:latin typeface="+mn-ea"/>
                          <a:ea typeface="+mn-ea"/>
                        </a:rPr>
                        <a:t>／</a:t>
                      </a:r>
                      <a:r>
                        <a:rPr lang="en-US" altLang="ja-JP" sz="1400" b="1" dirty="0">
                          <a:latin typeface="+mn-ea"/>
                          <a:ea typeface="+mn-ea"/>
                        </a:rPr>
                        <a:t>B3</a:t>
                      </a:r>
                      <a:r>
                        <a:rPr lang="ja-JP" altLang="en-US" sz="1400" b="1" dirty="0">
                          <a:latin typeface="+mn-ea"/>
                          <a:ea typeface="+mn-ea"/>
                        </a:rPr>
                        <a:t>／</a:t>
                      </a:r>
                      <a:r>
                        <a:rPr lang="en-US" altLang="ja-JP" sz="1400" b="1" dirty="0">
                          <a:latin typeface="+mn-ea"/>
                          <a:ea typeface="+mn-ea"/>
                        </a:rPr>
                        <a:t>B8</a:t>
                      </a:r>
                      <a:r>
                        <a:rPr lang="ja-JP" altLang="en-US" sz="1400" b="1" dirty="0">
                          <a:latin typeface="+mn-ea"/>
                          <a:ea typeface="+mn-ea"/>
                        </a:rPr>
                        <a:t>／</a:t>
                      </a:r>
                      <a:r>
                        <a:rPr lang="en-US" altLang="ja-JP" sz="1400" b="1" dirty="0">
                          <a:latin typeface="+mn-ea"/>
                          <a:ea typeface="+mn-ea"/>
                        </a:rPr>
                        <a:t>B18</a:t>
                      </a:r>
                      <a:r>
                        <a:rPr lang="ja-JP" altLang="en-US" sz="1400" b="1" dirty="0">
                          <a:latin typeface="+mn-ea"/>
                          <a:ea typeface="+mn-ea"/>
                        </a:rPr>
                        <a:t>／</a:t>
                      </a:r>
                      <a:r>
                        <a:rPr lang="en-US" altLang="ja-JP" sz="1400" b="1" dirty="0">
                          <a:latin typeface="+mn-ea"/>
                          <a:ea typeface="+mn-ea"/>
                        </a:rPr>
                        <a:t>B19</a:t>
                      </a:r>
                      <a:r>
                        <a:rPr lang="ja-JP" altLang="en-US" sz="1400" b="1" dirty="0">
                          <a:latin typeface="+mn-ea"/>
                          <a:ea typeface="+mn-ea"/>
                        </a:rPr>
                        <a:t>／</a:t>
                      </a:r>
                      <a:r>
                        <a:rPr lang="en-US" altLang="ja-JP" sz="1400" b="1" dirty="0">
                          <a:latin typeface="+mn-ea"/>
                          <a:ea typeface="+mn-ea"/>
                        </a:rPr>
                        <a:t>B26</a:t>
                      </a:r>
                      <a:r>
                        <a:rPr lang="ja-JP" altLang="en-US" sz="1400" b="1" dirty="0">
                          <a:latin typeface="+mn-ea"/>
                          <a:ea typeface="+mn-ea"/>
                        </a:rPr>
                        <a:t>）</a:t>
                      </a:r>
                      <a:endParaRPr lang="en-US" altLang="ja-JP" sz="1400" b="1" dirty="0">
                        <a:solidFill>
                          <a:schemeClr val="tx1"/>
                        </a:solidFill>
                        <a:latin typeface="+mn-ea"/>
                        <a:ea typeface="+mn-ea"/>
                      </a:endParaRPr>
                    </a:p>
                  </a:txBody>
                  <a:tcPr marT="72000" marB="72000" anchor="ctr">
                    <a:lnL w="6350" cap="flat" cmpd="sng" algn="ctr">
                      <a:solidFill>
                        <a:sysClr val="window" lastClr="FFFFFF">
                          <a:lumMod val="50000"/>
                        </a:sysClr>
                      </a:solidFill>
                      <a:prstDash val="solid"/>
                      <a:round/>
                      <a:headEnd type="none" w="med" len="med"/>
                      <a:tailEnd type="none" w="med" len="med"/>
                    </a:lnL>
                    <a:lnR w="6350" cap="flat" cmpd="sng" algn="ctr">
                      <a:solidFill>
                        <a:sysClr val="window" lastClr="FFFFFF">
                          <a:lumMod val="50000"/>
                        </a:sysClr>
                      </a:solidFill>
                      <a:prstDash val="solid"/>
                      <a:round/>
                      <a:headEnd type="none" w="med" len="med"/>
                      <a:tailEnd type="none" w="med" len="med"/>
                    </a:lnR>
                    <a:lnT w="6350" cap="flat" cmpd="sng" algn="ctr">
                      <a:solidFill>
                        <a:sysClr val="window" lastClr="FFFFFF">
                          <a:lumMod val="50000"/>
                        </a:sysClr>
                      </a:solidFill>
                      <a:prstDash val="solid"/>
                      <a:round/>
                      <a:headEnd type="none" w="med" len="med"/>
                      <a:tailEnd type="none" w="med" len="med"/>
                    </a:lnT>
                    <a:lnB w="635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50719169"/>
                  </a:ext>
                </a:extLst>
              </a:tr>
              <a:tr h="220510">
                <a:tc vMerge="1">
                  <a:txBody>
                    <a:bodyPr/>
                    <a:lstStyle/>
                    <a:p>
                      <a:pPr algn="l"/>
                      <a:endParaRPr lang="en-US" sz="600" b="1">
                        <a:solidFill>
                          <a:sysClr val="windowText" lastClr="000000"/>
                        </a:solidFill>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880" rtl="0" eaLnBrk="1" latinLnBrk="0" hangingPunct="1">
                        <a:defRPr kumimoji="1" sz="1350" kern="1200">
                          <a:solidFill>
                            <a:schemeClr val="dk1"/>
                          </a:solidFill>
                          <a:latin typeface="Yu Gothic UI"/>
                          <a:ea typeface="Yu Gothic UI"/>
                        </a:defRPr>
                      </a:lvl1pPr>
                      <a:lvl2pPr marL="342880" algn="l" defTabSz="342880" rtl="0" eaLnBrk="1" latinLnBrk="0" hangingPunct="1">
                        <a:defRPr kumimoji="1" sz="1350" kern="1200">
                          <a:solidFill>
                            <a:schemeClr val="dk1"/>
                          </a:solidFill>
                          <a:latin typeface="Yu Gothic UI"/>
                          <a:ea typeface="Yu Gothic UI"/>
                        </a:defRPr>
                      </a:lvl2pPr>
                      <a:lvl3pPr marL="685759" algn="l" defTabSz="342880" rtl="0" eaLnBrk="1" latinLnBrk="0" hangingPunct="1">
                        <a:defRPr kumimoji="1" sz="1350" kern="1200">
                          <a:solidFill>
                            <a:schemeClr val="dk1"/>
                          </a:solidFill>
                          <a:latin typeface="Yu Gothic UI"/>
                          <a:ea typeface="Yu Gothic UI"/>
                        </a:defRPr>
                      </a:lvl3pPr>
                      <a:lvl4pPr marL="1028639" algn="l" defTabSz="342880" rtl="0" eaLnBrk="1" latinLnBrk="0" hangingPunct="1">
                        <a:defRPr kumimoji="1" sz="1350" kern="1200">
                          <a:solidFill>
                            <a:schemeClr val="dk1"/>
                          </a:solidFill>
                          <a:latin typeface="Yu Gothic UI"/>
                          <a:ea typeface="Yu Gothic UI"/>
                        </a:defRPr>
                      </a:lvl4pPr>
                      <a:lvl5pPr marL="1371518" algn="l" defTabSz="342880" rtl="0" eaLnBrk="1" latinLnBrk="0" hangingPunct="1">
                        <a:defRPr kumimoji="1" sz="1350" kern="1200">
                          <a:solidFill>
                            <a:schemeClr val="dk1"/>
                          </a:solidFill>
                          <a:latin typeface="Yu Gothic UI"/>
                          <a:ea typeface="Yu Gothic UI"/>
                        </a:defRPr>
                      </a:lvl5pPr>
                      <a:lvl6pPr marL="1714397" algn="l" defTabSz="342880" rtl="0" eaLnBrk="1" latinLnBrk="0" hangingPunct="1">
                        <a:defRPr kumimoji="1" sz="1350" kern="1200">
                          <a:solidFill>
                            <a:schemeClr val="dk1"/>
                          </a:solidFill>
                          <a:latin typeface="Yu Gothic UI"/>
                          <a:ea typeface="Yu Gothic UI"/>
                        </a:defRPr>
                      </a:lvl6pPr>
                      <a:lvl7pPr marL="2057276" algn="l" defTabSz="342880" rtl="0" eaLnBrk="1" latinLnBrk="0" hangingPunct="1">
                        <a:defRPr kumimoji="1" sz="1350" kern="1200">
                          <a:solidFill>
                            <a:schemeClr val="dk1"/>
                          </a:solidFill>
                          <a:latin typeface="Yu Gothic UI"/>
                          <a:ea typeface="Yu Gothic UI"/>
                        </a:defRPr>
                      </a:lvl7pPr>
                      <a:lvl8pPr marL="2400156" algn="l" defTabSz="342880" rtl="0" eaLnBrk="1" latinLnBrk="0" hangingPunct="1">
                        <a:defRPr kumimoji="1" sz="1350" kern="1200">
                          <a:solidFill>
                            <a:schemeClr val="dk1"/>
                          </a:solidFill>
                          <a:latin typeface="Yu Gothic UI"/>
                          <a:ea typeface="Yu Gothic UI"/>
                        </a:defRPr>
                      </a:lvl8pPr>
                      <a:lvl9pPr marL="2743036" algn="l" defTabSz="342880" rtl="0" eaLnBrk="1" latinLnBrk="0" hangingPunct="1">
                        <a:defRPr kumimoji="1" sz="1350" kern="1200">
                          <a:solidFill>
                            <a:schemeClr val="dk1"/>
                          </a:solidFill>
                          <a:latin typeface="Yu Gothic UI"/>
                          <a:ea typeface="Yu Gothic UI"/>
                        </a:defRPr>
                      </a:lvl9pPr>
                    </a:lstStyle>
                    <a:p>
                      <a:pPr algn="l"/>
                      <a:r>
                        <a:rPr lang="en-US" altLang="ja-JP" sz="1400" b="1" dirty="0">
                          <a:latin typeface="+mn-ea"/>
                          <a:ea typeface="+mn-ea"/>
                        </a:rPr>
                        <a:t>Ethernet</a:t>
                      </a:r>
                      <a:endParaRPr lang="en-US" sz="1400" b="1" dirty="0">
                        <a:latin typeface="+mn-ea"/>
                        <a:ea typeface="+mn-ea"/>
                      </a:endParaRPr>
                    </a:p>
                  </a:txBody>
                  <a:tcPr marT="72000" marB="72000" anchor="ctr">
                    <a:lnL w="6350" cap="flat" cmpd="sng" algn="ctr">
                      <a:solidFill>
                        <a:sysClr val="window" lastClr="FFFFFF">
                          <a:lumMod val="50000"/>
                        </a:sysClr>
                      </a:solidFill>
                      <a:prstDash val="solid"/>
                      <a:round/>
                      <a:headEnd type="none" w="med" len="med"/>
                      <a:tailEnd type="none" w="med" len="med"/>
                    </a:lnL>
                    <a:lnR w="6350" cap="flat" cmpd="sng" algn="ctr">
                      <a:solidFill>
                        <a:sysClr val="window" lastClr="FFFFFF">
                          <a:lumMod val="50000"/>
                        </a:sysClr>
                      </a:solidFill>
                      <a:prstDash val="solid"/>
                      <a:round/>
                      <a:headEnd type="none" w="med" len="med"/>
                      <a:tailEnd type="none" w="med" len="med"/>
                    </a:lnR>
                    <a:lnT w="6350" cap="flat" cmpd="sng" algn="ctr">
                      <a:solidFill>
                        <a:sysClr val="window" lastClr="FFFFFF">
                          <a:lumMod val="50000"/>
                        </a:sysClr>
                      </a:solidFill>
                      <a:prstDash val="solid"/>
                      <a:round/>
                      <a:headEnd type="none" w="med" len="med"/>
                      <a:tailEnd type="none" w="med" len="med"/>
                    </a:lnT>
                    <a:lnB w="635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342880" rtl="0" eaLnBrk="1" latinLnBrk="0" hangingPunct="1">
                        <a:defRPr kumimoji="1" sz="1350" kern="1200">
                          <a:solidFill>
                            <a:schemeClr val="dk1"/>
                          </a:solidFill>
                          <a:latin typeface="Yu Gothic UI"/>
                          <a:ea typeface="Yu Gothic UI"/>
                        </a:defRPr>
                      </a:lvl1pPr>
                      <a:lvl2pPr marL="342880" algn="l" defTabSz="342880" rtl="0" eaLnBrk="1" latinLnBrk="0" hangingPunct="1">
                        <a:defRPr kumimoji="1" sz="1350" kern="1200">
                          <a:solidFill>
                            <a:schemeClr val="dk1"/>
                          </a:solidFill>
                          <a:latin typeface="Yu Gothic UI"/>
                          <a:ea typeface="Yu Gothic UI"/>
                        </a:defRPr>
                      </a:lvl2pPr>
                      <a:lvl3pPr marL="685759" algn="l" defTabSz="342880" rtl="0" eaLnBrk="1" latinLnBrk="0" hangingPunct="1">
                        <a:defRPr kumimoji="1" sz="1350" kern="1200">
                          <a:solidFill>
                            <a:schemeClr val="dk1"/>
                          </a:solidFill>
                          <a:latin typeface="Yu Gothic UI"/>
                          <a:ea typeface="Yu Gothic UI"/>
                        </a:defRPr>
                      </a:lvl3pPr>
                      <a:lvl4pPr marL="1028639" algn="l" defTabSz="342880" rtl="0" eaLnBrk="1" latinLnBrk="0" hangingPunct="1">
                        <a:defRPr kumimoji="1" sz="1350" kern="1200">
                          <a:solidFill>
                            <a:schemeClr val="dk1"/>
                          </a:solidFill>
                          <a:latin typeface="Yu Gothic UI"/>
                          <a:ea typeface="Yu Gothic UI"/>
                        </a:defRPr>
                      </a:lvl4pPr>
                      <a:lvl5pPr marL="1371518" algn="l" defTabSz="342880" rtl="0" eaLnBrk="1" latinLnBrk="0" hangingPunct="1">
                        <a:defRPr kumimoji="1" sz="1350" kern="1200">
                          <a:solidFill>
                            <a:schemeClr val="dk1"/>
                          </a:solidFill>
                          <a:latin typeface="Yu Gothic UI"/>
                          <a:ea typeface="Yu Gothic UI"/>
                        </a:defRPr>
                      </a:lvl5pPr>
                      <a:lvl6pPr marL="1714397" algn="l" defTabSz="342880" rtl="0" eaLnBrk="1" latinLnBrk="0" hangingPunct="1">
                        <a:defRPr kumimoji="1" sz="1350" kern="1200">
                          <a:solidFill>
                            <a:schemeClr val="dk1"/>
                          </a:solidFill>
                          <a:latin typeface="Yu Gothic UI"/>
                          <a:ea typeface="Yu Gothic UI"/>
                        </a:defRPr>
                      </a:lvl6pPr>
                      <a:lvl7pPr marL="2057276" algn="l" defTabSz="342880" rtl="0" eaLnBrk="1" latinLnBrk="0" hangingPunct="1">
                        <a:defRPr kumimoji="1" sz="1350" kern="1200">
                          <a:solidFill>
                            <a:schemeClr val="dk1"/>
                          </a:solidFill>
                          <a:latin typeface="Yu Gothic UI"/>
                          <a:ea typeface="Yu Gothic UI"/>
                        </a:defRPr>
                      </a:lvl7pPr>
                      <a:lvl8pPr marL="2400156" algn="l" defTabSz="342880" rtl="0" eaLnBrk="1" latinLnBrk="0" hangingPunct="1">
                        <a:defRPr kumimoji="1" sz="1350" kern="1200">
                          <a:solidFill>
                            <a:schemeClr val="dk1"/>
                          </a:solidFill>
                          <a:latin typeface="Yu Gothic UI"/>
                          <a:ea typeface="Yu Gothic UI"/>
                        </a:defRPr>
                      </a:lvl8pPr>
                      <a:lvl9pPr marL="2743036" algn="l" defTabSz="342880" rtl="0" eaLnBrk="1" latinLnBrk="0" hangingPunct="1">
                        <a:defRPr kumimoji="1" sz="1350" kern="1200">
                          <a:solidFill>
                            <a:schemeClr val="dk1"/>
                          </a:solidFill>
                          <a:latin typeface="Yu Gothic UI"/>
                          <a:ea typeface="Yu Gothic U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400" b="1" dirty="0">
                          <a:solidFill>
                            <a:schemeClr val="tx1"/>
                          </a:solidFill>
                          <a:latin typeface="+mn-ea"/>
                          <a:ea typeface="+mn-ea"/>
                        </a:rPr>
                        <a:t>10BASE-T</a:t>
                      </a:r>
                      <a:r>
                        <a:rPr lang="ja-JP" altLang="en-US" sz="1400" b="1" dirty="0">
                          <a:solidFill>
                            <a:schemeClr val="tx1"/>
                          </a:solidFill>
                          <a:latin typeface="+mn-ea"/>
                          <a:ea typeface="+mn-ea"/>
                        </a:rPr>
                        <a:t>／</a:t>
                      </a:r>
                      <a:r>
                        <a:rPr lang="en-US" altLang="ja-JP" sz="1400" b="1" dirty="0">
                          <a:solidFill>
                            <a:schemeClr val="tx1"/>
                          </a:solidFill>
                          <a:latin typeface="+mn-ea"/>
                          <a:ea typeface="+mn-ea"/>
                        </a:rPr>
                        <a:t>100BASE-TX x 1 (</a:t>
                      </a:r>
                      <a:r>
                        <a:rPr lang="ja-JP" altLang="en-US" sz="1400" b="1" dirty="0">
                          <a:solidFill>
                            <a:schemeClr val="tx1"/>
                          </a:solidFill>
                          <a:latin typeface="+mn-ea"/>
                          <a:ea typeface="+mn-ea"/>
                        </a:rPr>
                        <a:t>イーサネットケーブル</a:t>
                      </a:r>
                      <a:r>
                        <a:rPr lang="en-US" altLang="ja-JP" sz="1400" b="1" dirty="0">
                          <a:solidFill>
                            <a:schemeClr val="tx1"/>
                          </a:solidFill>
                          <a:latin typeface="+mn-ea"/>
                          <a:ea typeface="+mn-ea"/>
                        </a:rPr>
                        <a:t>(</a:t>
                      </a:r>
                      <a:r>
                        <a:rPr lang="ja-JP" altLang="en-US" sz="1400" b="1" dirty="0">
                          <a:solidFill>
                            <a:schemeClr val="tx1"/>
                          </a:solidFill>
                          <a:latin typeface="+mn-ea"/>
                          <a:ea typeface="+mn-ea"/>
                        </a:rPr>
                        <a:t>オス</a:t>
                      </a:r>
                      <a:r>
                        <a:rPr lang="en-US" altLang="ja-JP" sz="1400" b="1" dirty="0">
                          <a:solidFill>
                            <a:schemeClr val="tx1"/>
                          </a:solidFill>
                          <a:latin typeface="+mn-ea"/>
                          <a:ea typeface="+mn-ea"/>
                        </a:rPr>
                        <a:t>)</a:t>
                      </a:r>
                      <a:r>
                        <a:rPr lang="ja-JP" altLang="en-US" sz="1400" b="1" dirty="0">
                          <a:solidFill>
                            <a:schemeClr val="tx1"/>
                          </a:solidFill>
                          <a:latin typeface="+mn-ea"/>
                          <a:ea typeface="+mn-ea"/>
                        </a:rPr>
                        <a:t>で出力</a:t>
                      </a:r>
                      <a:r>
                        <a:rPr lang="en-US" altLang="ja-JP" sz="1400" b="1" dirty="0">
                          <a:solidFill>
                            <a:schemeClr val="tx1"/>
                          </a:solidFill>
                          <a:latin typeface="+mn-ea"/>
                          <a:ea typeface="+mn-ea"/>
                        </a:rPr>
                        <a:t>)</a:t>
                      </a:r>
                      <a:endParaRPr lang="en-US" sz="1400" b="1" dirty="0">
                        <a:solidFill>
                          <a:schemeClr val="tx1"/>
                        </a:solidFill>
                        <a:latin typeface="+mn-ea"/>
                        <a:ea typeface="+mn-ea"/>
                      </a:endParaRPr>
                    </a:p>
                  </a:txBody>
                  <a:tcPr marT="72000" marB="72000" anchor="ctr">
                    <a:lnL w="6350" cap="flat" cmpd="sng" algn="ctr">
                      <a:solidFill>
                        <a:sysClr val="window" lastClr="FFFFFF">
                          <a:lumMod val="50000"/>
                        </a:sysClr>
                      </a:solidFill>
                      <a:prstDash val="solid"/>
                      <a:round/>
                      <a:headEnd type="none" w="med" len="med"/>
                      <a:tailEnd type="none" w="med" len="med"/>
                    </a:lnL>
                    <a:lnR w="6350" cap="flat" cmpd="sng" algn="ctr">
                      <a:solidFill>
                        <a:sysClr val="window" lastClr="FFFFFF">
                          <a:lumMod val="50000"/>
                        </a:sysClr>
                      </a:solidFill>
                      <a:prstDash val="solid"/>
                      <a:round/>
                      <a:headEnd type="none" w="med" len="med"/>
                      <a:tailEnd type="none" w="med" len="med"/>
                    </a:lnR>
                    <a:lnT w="6350" cap="flat" cmpd="sng" algn="ctr">
                      <a:solidFill>
                        <a:sysClr val="window" lastClr="FFFFFF">
                          <a:lumMod val="50000"/>
                        </a:sysClr>
                      </a:solidFill>
                      <a:prstDash val="solid"/>
                      <a:round/>
                      <a:headEnd type="none" w="med" len="med"/>
                      <a:tailEnd type="none" w="med" len="med"/>
                    </a:lnT>
                    <a:lnB w="635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461997072"/>
                  </a:ext>
                </a:extLst>
              </a:tr>
              <a:tr h="220510">
                <a:tc vMerge="1">
                  <a:txBody>
                    <a:bodyPr/>
                    <a:lstStyle/>
                    <a:p>
                      <a:endParaRPr lang="en-US"/>
                    </a:p>
                  </a:txBody>
                  <a:tcPr/>
                </a:tc>
                <a:tc>
                  <a:txBody>
                    <a:bodyPr/>
                    <a:lstStyle>
                      <a:lvl1pPr marL="0" algn="l" defTabSz="342880" rtl="0" eaLnBrk="1" latinLnBrk="0" hangingPunct="1">
                        <a:defRPr kumimoji="1" sz="1350" kern="1200">
                          <a:solidFill>
                            <a:schemeClr val="dk1"/>
                          </a:solidFill>
                          <a:latin typeface="Yu Gothic UI"/>
                          <a:ea typeface="Yu Gothic UI"/>
                        </a:defRPr>
                      </a:lvl1pPr>
                      <a:lvl2pPr marL="342880" algn="l" defTabSz="342880" rtl="0" eaLnBrk="1" latinLnBrk="0" hangingPunct="1">
                        <a:defRPr kumimoji="1" sz="1350" kern="1200">
                          <a:solidFill>
                            <a:schemeClr val="dk1"/>
                          </a:solidFill>
                          <a:latin typeface="Yu Gothic UI"/>
                          <a:ea typeface="Yu Gothic UI"/>
                        </a:defRPr>
                      </a:lvl2pPr>
                      <a:lvl3pPr marL="685759" algn="l" defTabSz="342880" rtl="0" eaLnBrk="1" latinLnBrk="0" hangingPunct="1">
                        <a:defRPr kumimoji="1" sz="1350" kern="1200">
                          <a:solidFill>
                            <a:schemeClr val="dk1"/>
                          </a:solidFill>
                          <a:latin typeface="Yu Gothic UI"/>
                          <a:ea typeface="Yu Gothic UI"/>
                        </a:defRPr>
                      </a:lvl3pPr>
                      <a:lvl4pPr marL="1028639" algn="l" defTabSz="342880" rtl="0" eaLnBrk="1" latinLnBrk="0" hangingPunct="1">
                        <a:defRPr kumimoji="1" sz="1350" kern="1200">
                          <a:solidFill>
                            <a:schemeClr val="dk1"/>
                          </a:solidFill>
                          <a:latin typeface="Yu Gothic UI"/>
                          <a:ea typeface="Yu Gothic UI"/>
                        </a:defRPr>
                      </a:lvl4pPr>
                      <a:lvl5pPr marL="1371518" algn="l" defTabSz="342880" rtl="0" eaLnBrk="1" latinLnBrk="0" hangingPunct="1">
                        <a:defRPr kumimoji="1" sz="1350" kern="1200">
                          <a:solidFill>
                            <a:schemeClr val="dk1"/>
                          </a:solidFill>
                          <a:latin typeface="Yu Gothic UI"/>
                          <a:ea typeface="Yu Gothic UI"/>
                        </a:defRPr>
                      </a:lvl5pPr>
                      <a:lvl6pPr marL="1714397" algn="l" defTabSz="342880" rtl="0" eaLnBrk="1" latinLnBrk="0" hangingPunct="1">
                        <a:defRPr kumimoji="1" sz="1350" kern="1200">
                          <a:solidFill>
                            <a:schemeClr val="dk1"/>
                          </a:solidFill>
                          <a:latin typeface="Yu Gothic UI"/>
                          <a:ea typeface="Yu Gothic UI"/>
                        </a:defRPr>
                      </a:lvl6pPr>
                      <a:lvl7pPr marL="2057276" algn="l" defTabSz="342880" rtl="0" eaLnBrk="1" latinLnBrk="0" hangingPunct="1">
                        <a:defRPr kumimoji="1" sz="1350" kern="1200">
                          <a:solidFill>
                            <a:schemeClr val="dk1"/>
                          </a:solidFill>
                          <a:latin typeface="Yu Gothic UI"/>
                          <a:ea typeface="Yu Gothic UI"/>
                        </a:defRPr>
                      </a:lvl7pPr>
                      <a:lvl8pPr marL="2400156" algn="l" defTabSz="342880" rtl="0" eaLnBrk="1" latinLnBrk="0" hangingPunct="1">
                        <a:defRPr kumimoji="1" sz="1350" kern="1200">
                          <a:solidFill>
                            <a:schemeClr val="dk1"/>
                          </a:solidFill>
                          <a:latin typeface="Yu Gothic UI"/>
                          <a:ea typeface="Yu Gothic UI"/>
                        </a:defRPr>
                      </a:lvl8pPr>
                      <a:lvl9pPr marL="2743036" algn="l" defTabSz="342880" rtl="0" eaLnBrk="1" latinLnBrk="0" hangingPunct="1">
                        <a:defRPr kumimoji="1" sz="1350" kern="1200">
                          <a:solidFill>
                            <a:schemeClr val="dk1"/>
                          </a:solidFill>
                          <a:latin typeface="Yu Gothic UI"/>
                          <a:ea typeface="Yu Gothic UI"/>
                        </a:defRPr>
                      </a:lvl9pPr>
                    </a:lstStyle>
                    <a:p>
                      <a:pPr algn="l"/>
                      <a:r>
                        <a:rPr lang="ja-JP" altLang="en-US" sz="1400" b="1" dirty="0">
                          <a:solidFill>
                            <a:sysClr val="windowText" lastClr="000000"/>
                          </a:solidFill>
                          <a:latin typeface="+mn-ea"/>
                          <a:ea typeface="+mn-ea"/>
                        </a:rPr>
                        <a:t>無線</a:t>
                      </a:r>
                      <a:r>
                        <a:rPr lang="en-US" altLang="ja-JP" sz="1400" b="1" dirty="0">
                          <a:solidFill>
                            <a:sysClr val="windowText" lastClr="000000"/>
                          </a:solidFill>
                          <a:latin typeface="+mn-ea"/>
                          <a:ea typeface="+mn-ea"/>
                        </a:rPr>
                        <a:t>LAN</a:t>
                      </a:r>
                      <a:endParaRPr lang="en-US" sz="1400" b="1" dirty="0">
                        <a:solidFill>
                          <a:sysClr val="windowText" lastClr="000000"/>
                        </a:solidFill>
                        <a:latin typeface="+mn-ea"/>
                        <a:ea typeface="+mn-ea"/>
                      </a:endParaRPr>
                    </a:p>
                  </a:txBody>
                  <a:tcPr marT="72000" marB="72000" anchor="ctr">
                    <a:lnL w="6350" cap="flat" cmpd="sng" algn="ctr">
                      <a:solidFill>
                        <a:sysClr val="window" lastClr="FFFFFF">
                          <a:lumMod val="50000"/>
                        </a:sysClr>
                      </a:solidFill>
                      <a:prstDash val="solid"/>
                      <a:round/>
                      <a:headEnd type="none" w="med" len="med"/>
                      <a:tailEnd type="none" w="med" len="med"/>
                    </a:lnL>
                    <a:lnR w="6350" cap="flat" cmpd="sng" algn="ctr">
                      <a:solidFill>
                        <a:sysClr val="window" lastClr="FFFFFF">
                          <a:lumMod val="50000"/>
                        </a:sysClr>
                      </a:solidFill>
                      <a:prstDash val="solid"/>
                      <a:round/>
                      <a:headEnd type="none" w="med" len="med"/>
                      <a:tailEnd type="none" w="med" len="med"/>
                    </a:lnR>
                    <a:lnT w="6350" cap="flat" cmpd="sng" algn="ctr">
                      <a:solidFill>
                        <a:sysClr val="window" lastClr="FFFFFF">
                          <a:lumMod val="50000"/>
                        </a:sysClr>
                      </a:solidFill>
                      <a:prstDash val="solid"/>
                      <a:round/>
                      <a:headEnd type="none" w="med" len="med"/>
                      <a:tailEnd type="none" w="med" len="med"/>
                    </a:lnT>
                    <a:lnB w="635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342880" rtl="0" eaLnBrk="1" latinLnBrk="0" hangingPunct="1">
                        <a:defRPr kumimoji="1" sz="1350" kern="1200">
                          <a:solidFill>
                            <a:schemeClr val="dk1"/>
                          </a:solidFill>
                          <a:latin typeface="Yu Gothic UI"/>
                          <a:ea typeface="Yu Gothic UI"/>
                        </a:defRPr>
                      </a:lvl1pPr>
                      <a:lvl2pPr marL="342880" algn="l" defTabSz="342880" rtl="0" eaLnBrk="1" latinLnBrk="0" hangingPunct="1">
                        <a:defRPr kumimoji="1" sz="1350" kern="1200">
                          <a:solidFill>
                            <a:schemeClr val="dk1"/>
                          </a:solidFill>
                          <a:latin typeface="Yu Gothic UI"/>
                          <a:ea typeface="Yu Gothic UI"/>
                        </a:defRPr>
                      </a:lvl2pPr>
                      <a:lvl3pPr marL="685759" algn="l" defTabSz="342880" rtl="0" eaLnBrk="1" latinLnBrk="0" hangingPunct="1">
                        <a:defRPr kumimoji="1" sz="1350" kern="1200">
                          <a:solidFill>
                            <a:schemeClr val="dk1"/>
                          </a:solidFill>
                          <a:latin typeface="Yu Gothic UI"/>
                          <a:ea typeface="Yu Gothic UI"/>
                        </a:defRPr>
                      </a:lvl3pPr>
                      <a:lvl4pPr marL="1028639" algn="l" defTabSz="342880" rtl="0" eaLnBrk="1" latinLnBrk="0" hangingPunct="1">
                        <a:defRPr kumimoji="1" sz="1350" kern="1200">
                          <a:solidFill>
                            <a:schemeClr val="dk1"/>
                          </a:solidFill>
                          <a:latin typeface="Yu Gothic UI"/>
                          <a:ea typeface="Yu Gothic UI"/>
                        </a:defRPr>
                      </a:lvl4pPr>
                      <a:lvl5pPr marL="1371518" algn="l" defTabSz="342880" rtl="0" eaLnBrk="1" latinLnBrk="0" hangingPunct="1">
                        <a:defRPr kumimoji="1" sz="1350" kern="1200">
                          <a:solidFill>
                            <a:schemeClr val="dk1"/>
                          </a:solidFill>
                          <a:latin typeface="Yu Gothic UI"/>
                          <a:ea typeface="Yu Gothic UI"/>
                        </a:defRPr>
                      </a:lvl5pPr>
                      <a:lvl6pPr marL="1714397" algn="l" defTabSz="342880" rtl="0" eaLnBrk="1" latinLnBrk="0" hangingPunct="1">
                        <a:defRPr kumimoji="1" sz="1350" kern="1200">
                          <a:solidFill>
                            <a:schemeClr val="dk1"/>
                          </a:solidFill>
                          <a:latin typeface="Yu Gothic UI"/>
                          <a:ea typeface="Yu Gothic UI"/>
                        </a:defRPr>
                      </a:lvl6pPr>
                      <a:lvl7pPr marL="2057276" algn="l" defTabSz="342880" rtl="0" eaLnBrk="1" latinLnBrk="0" hangingPunct="1">
                        <a:defRPr kumimoji="1" sz="1350" kern="1200">
                          <a:solidFill>
                            <a:schemeClr val="dk1"/>
                          </a:solidFill>
                          <a:latin typeface="Yu Gothic UI"/>
                          <a:ea typeface="Yu Gothic UI"/>
                        </a:defRPr>
                      </a:lvl7pPr>
                      <a:lvl8pPr marL="2400156" algn="l" defTabSz="342880" rtl="0" eaLnBrk="1" latinLnBrk="0" hangingPunct="1">
                        <a:defRPr kumimoji="1" sz="1350" kern="1200">
                          <a:solidFill>
                            <a:schemeClr val="dk1"/>
                          </a:solidFill>
                          <a:latin typeface="Yu Gothic UI"/>
                          <a:ea typeface="Yu Gothic UI"/>
                        </a:defRPr>
                      </a:lvl8pPr>
                      <a:lvl9pPr marL="2743036" algn="l" defTabSz="342880" rtl="0" eaLnBrk="1" latinLnBrk="0" hangingPunct="1">
                        <a:defRPr kumimoji="1" sz="1350" kern="1200">
                          <a:solidFill>
                            <a:schemeClr val="dk1"/>
                          </a:solidFill>
                          <a:latin typeface="Yu Gothic UI"/>
                          <a:ea typeface="Yu Gothic UI"/>
                        </a:defRPr>
                      </a:lvl9pPr>
                    </a:lstStyle>
                    <a:p>
                      <a:pPr algn="l"/>
                      <a:r>
                        <a:rPr lang="ja-JP" altLang="en-US" sz="1400" b="1" dirty="0">
                          <a:solidFill>
                            <a:schemeClr val="tx1"/>
                          </a:solidFill>
                          <a:latin typeface="+mn-ea"/>
                          <a:ea typeface="+mn-ea"/>
                        </a:rPr>
                        <a:t>非対応</a:t>
                      </a:r>
                      <a:endParaRPr lang="en-US" sz="1400" b="1" dirty="0">
                        <a:solidFill>
                          <a:schemeClr val="tx1"/>
                        </a:solidFill>
                        <a:latin typeface="+mn-ea"/>
                        <a:ea typeface="+mn-ea"/>
                      </a:endParaRPr>
                    </a:p>
                  </a:txBody>
                  <a:tcPr marT="72000" marB="72000" anchor="ctr">
                    <a:lnL w="6350" cap="flat" cmpd="sng" algn="ctr">
                      <a:solidFill>
                        <a:sysClr val="window" lastClr="FFFFFF">
                          <a:lumMod val="50000"/>
                        </a:sysClr>
                      </a:solidFill>
                      <a:prstDash val="solid"/>
                      <a:round/>
                      <a:headEnd type="none" w="med" len="med"/>
                      <a:tailEnd type="none" w="med" len="med"/>
                    </a:lnL>
                    <a:lnR w="6350" cap="flat" cmpd="sng" algn="ctr">
                      <a:solidFill>
                        <a:sysClr val="window" lastClr="FFFFFF">
                          <a:lumMod val="50000"/>
                        </a:sysClr>
                      </a:solidFill>
                      <a:prstDash val="solid"/>
                      <a:round/>
                      <a:headEnd type="none" w="med" len="med"/>
                      <a:tailEnd type="none" w="med" len="med"/>
                    </a:lnR>
                    <a:lnT w="6350" cap="flat" cmpd="sng" algn="ctr">
                      <a:solidFill>
                        <a:sysClr val="window" lastClr="FFFFFF">
                          <a:lumMod val="50000"/>
                        </a:sysClr>
                      </a:solidFill>
                      <a:prstDash val="solid"/>
                      <a:round/>
                      <a:headEnd type="none" w="med" len="med"/>
                      <a:tailEnd type="none" w="med" len="med"/>
                    </a:lnT>
                    <a:lnB w="635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531719265"/>
                  </a:ext>
                </a:extLst>
              </a:tr>
              <a:tr h="220510">
                <a:tc vMerge="1">
                  <a:txBody>
                    <a:bodyPr/>
                    <a:lstStyle/>
                    <a:p>
                      <a:pPr algn="l"/>
                      <a:endParaRPr lang="en-US" sz="600" b="1">
                        <a:solidFill>
                          <a:sysClr val="windowText" lastClr="000000"/>
                        </a:solidFill>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880" rtl="0" eaLnBrk="1" latinLnBrk="0" hangingPunct="1">
                        <a:defRPr kumimoji="1" sz="1350" kern="1200">
                          <a:solidFill>
                            <a:schemeClr val="dk1"/>
                          </a:solidFill>
                          <a:latin typeface="Yu Gothic UI"/>
                          <a:ea typeface="Yu Gothic UI"/>
                        </a:defRPr>
                      </a:lvl1pPr>
                      <a:lvl2pPr marL="342880" algn="l" defTabSz="342880" rtl="0" eaLnBrk="1" latinLnBrk="0" hangingPunct="1">
                        <a:defRPr kumimoji="1" sz="1350" kern="1200">
                          <a:solidFill>
                            <a:schemeClr val="dk1"/>
                          </a:solidFill>
                          <a:latin typeface="Yu Gothic UI"/>
                          <a:ea typeface="Yu Gothic UI"/>
                        </a:defRPr>
                      </a:lvl2pPr>
                      <a:lvl3pPr marL="685759" algn="l" defTabSz="342880" rtl="0" eaLnBrk="1" latinLnBrk="0" hangingPunct="1">
                        <a:defRPr kumimoji="1" sz="1350" kern="1200">
                          <a:solidFill>
                            <a:schemeClr val="dk1"/>
                          </a:solidFill>
                          <a:latin typeface="Yu Gothic UI"/>
                          <a:ea typeface="Yu Gothic UI"/>
                        </a:defRPr>
                      </a:lvl3pPr>
                      <a:lvl4pPr marL="1028639" algn="l" defTabSz="342880" rtl="0" eaLnBrk="1" latinLnBrk="0" hangingPunct="1">
                        <a:defRPr kumimoji="1" sz="1350" kern="1200">
                          <a:solidFill>
                            <a:schemeClr val="dk1"/>
                          </a:solidFill>
                          <a:latin typeface="Yu Gothic UI"/>
                          <a:ea typeface="Yu Gothic UI"/>
                        </a:defRPr>
                      </a:lvl4pPr>
                      <a:lvl5pPr marL="1371518" algn="l" defTabSz="342880" rtl="0" eaLnBrk="1" latinLnBrk="0" hangingPunct="1">
                        <a:defRPr kumimoji="1" sz="1350" kern="1200">
                          <a:solidFill>
                            <a:schemeClr val="dk1"/>
                          </a:solidFill>
                          <a:latin typeface="Yu Gothic UI"/>
                          <a:ea typeface="Yu Gothic UI"/>
                        </a:defRPr>
                      </a:lvl5pPr>
                      <a:lvl6pPr marL="1714397" algn="l" defTabSz="342880" rtl="0" eaLnBrk="1" latinLnBrk="0" hangingPunct="1">
                        <a:defRPr kumimoji="1" sz="1350" kern="1200">
                          <a:solidFill>
                            <a:schemeClr val="dk1"/>
                          </a:solidFill>
                          <a:latin typeface="Yu Gothic UI"/>
                          <a:ea typeface="Yu Gothic UI"/>
                        </a:defRPr>
                      </a:lvl6pPr>
                      <a:lvl7pPr marL="2057276" algn="l" defTabSz="342880" rtl="0" eaLnBrk="1" latinLnBrk="0" hangingPunct="1">
                        <a:defRPr kumimoji="1" sz="1350" kern="1200">
                          <a:solidFill>
                            <a:schemeClr val="dk1"/>
                          </a:solidFill>
                          <a:latin typeface="Yu Gothic UI"/>
                          <a:ea typeface="Yu Gothic UI"/>
                        </a:defRPr>
                      </a:lvl7pPr>
                      <a:lvl8pPr marL="2400156" algn="l" defTabSz="342880" rtl="0" eaLnBrk="1" latinLnBrk="0" hangingPunct="1">
                        <a:defRPr kumimoji="1" sz="1350" kern="1200">
                          <a:solidFill>
                            <a:schemeClr val="dk1"/>
                          </a:solidFill>
                          <a:latin typeface="Yu Gothic UI"/>
                          <a:ea typeface="Yu Gothic UI"/>
                        </a:defRPr>
                      </a:lvl8pPr>
                      <a:lvl9pPr marL="2743036" algn="l" defTabSz="342880" rtl="0" eaLnBrk="1" latinLnBrk="0" hangingPunct="1">
                        <a:defRPr kumimoji="1" sz="1350" kern="1200">
                          <a:solidFill>
                            <a:schemeClr val="dk1"/>
                          </a:solidFill>
                          <a:latin typeface="Yu Gothic UI"/>
                          <a:ea typeface="Yu Gothic UI"/>
                        </a:defRPr>
                      </a:lvl9pPr>
                    </a:lstStyle>
                    <a:p>
                      <a:pPr algn="l"/>
                      <a:r>
                        <a:rPr lang="en-US" altLang="ja-JP" sz="1400" b="1" dirty="0">
                          <a:latin typeface="+mn-ea"/>
                          <a:ea typeface="+mn-ea"/>
                        </a:rPr>
                        <a:t>USB</a:t>
                      </a:r>
                      <a:endParaRPr lang="en-US" sz="1400" b="1" dirty="0">
                        <a:latin typeface="+mn-ea"/>
                        <a:ea typeface="+mn-ea"/>
                      </a:endParaRPr>
                    </a:p>
                  </a:txBody>
                  <a:tcPr marT="72000" marB="72000" anchor="ctr">
                    <a:lnL w="6350" cap="flat" cmpd="sng" algn="ctr">
                      <a:solidFill>
                        <a:sysClr val="window" lastClr="FFFFFF">
                          <a:lumMod val="50000"/>
                        </a:sysClr>
                      </a:solidFill>
                      <a:prstDash val="solid"/>
                      <a:round/>
                      <a:headEnd type="none" w="med" len="med"/>
                      <a:tailEnd type="none" w="med" len="med"/>
                    </a:lnL>
                    <a:lnR w="6350" cap="flat" cmpd="sng" algn="ctr">
                      <a:solidFill>
                        <a:sysClr val="window" lastClr="FFFFFF">
                          <a:lumMod val="50000"/>
                        </a:sysClr>
                      </a:solidFill>
                      <a:prstDash val="solid"/>
                      <a:round/>
                      <a:headEnd type="none" w="med" len="med"/>
                      <a:tailEnd type="none" w="med" len="med"/>
                    </a:lnR>
                    <a:lnT w="6350" cap="flat" cmpd="sng" algn="ctr">
                      <a:solidFill>
                        <a:sysClr val="window" lastClr="FFFFFF">
                          <a:lumMod val="50000"/>
                        </a:sysClr>
                      </a:solidFill>
                      <a:prstDash val="solid"/>
                      <a:round/>
                      <a:headEnd type="none" w="med" len="med"/>
                      <a:tailEnd type="none" w="med" len="med"/>
                    </a:lnT>
                    <a:lnB w="635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a:txBody>
                    <a:bodyPr/>
                    <a:lstStyle>
                      <a:lvl1pPr marL="0" algn="l" defTabSz="342880" rtl="0" eaLnBrk="1" latinLnBrk="0" hangingPunct="1">
                        <a:defRPr kumimoji="1" sz="1350" kern="1200">
                          <a:solidFill>
                            <a:schemeClr val="dk1"/>
                          </a:solidFill>
                          <a:latin typeface="Yu Gothic UI"/>
                          <a:ea typeface="Yu Gothic UI"/>
                        </a:defRPr>
                      </a:lvl1pPr>
                      <a:lvl2pPr marL="342880" algn="l" defTabSz="342880" rtl="0" eaLnBrk="1" latinLnBrk="0" hangingPunct="1">
                        <a:defRPr kumimoji="1" sz="1350" kern="1200">
                          <a:solidFill>
                            <a:schemeClr val="dk1"/>
                          </a:solidFill>
                          <a:latin typeface="Yu Gothic UI"/>
                          <a:ea typeface="Yu Gothic UI"/>
                        </a:defRPr>
                      </a:lvl2pPr>
                      <a:lvl3pPr marL="685759" algn="l" defTabSz="342880" rtl="0" eaLnBrk="1" latinLnBrk="0" hangingPunct="1">
                        <a:defRPr kumimoji="1" sz="1350" kern="1200">
                          <a:solidFill>
                            <a:schemeClr val="dk1"/>
                          </a:solidFill>
                          <a:latin typeface="Yu Gothic UI"/>
                          <a:ea typeface="Yu Gothic UI"/>
                        </a:defRPr>
                      </a:lvl3pPr>
                      <a:lvl4pPr marL="1028639" algn="l" defTabSz="342880" rtl="0" eaLnBrk="1" latinLnBrk="0" hangingPunct="1">
                        <a:defRPr kumimoji="1" sz="1350" kern="1200">
                          <a:solidFill>
                            <a:schemeClr val="dk1"/>
                          </a:solidFill>
                          <a:latin typeface="Yu Gothic UI"/>
                          <a:ea typeface="Yu Gothic UI"/>
                        </a:defRPr>
                      </a:lvl4pPr>
                      <a:lvl5pPr marL="1371518" algn="l" defTabSz="342880" rtl="0" eaLnBrk="1" latinLnBrk="0" hangingPunct="1">
                        <a:defRPr kumimoji="1" sz="1350" kern="1200">
                          <a:solidFill>
                            <a:schemeClr val="dk1"/>
                          </a:solidFill>
                          <a:latin typeface="Yu Gothic UI"/>
                          <a:ea typeface="Yu Gothic UI"/>
                        </a:defRPr>
                      </a:lvl5pPr>
                      <a:lvl6pPr marL="1714397" algn="l" defTabSz="342880" rtl="0" eaLnBrk="1" latinLnBrk="0" hangingPunct="1">
                        <a:defRPr kumimoji="1" sz="1350" kern="1200">
                          <a:solidFill>
                            <a:schemeClr val="dk1"/>
                          </a:solidFill>
                          <a:latin typeface="Yu Gothic UI"/>
                          <a:ea typeface="Yu Gothic UI"/>
                        </a:defRPr>
                      </a:lvl6pPr>
                      <a:lvl7pPr marL="2057276" algn="l" defTabSz="342880" rtl="0" eaLnBrk="1" latinLnBrk="0" hangingPunct="1">
                        <a:defRPr kumimoji="1" sz="1350" kern="1200">
                          <a:solidFill>
                            <a:schemeClr val="dk1"/>
                          </a:solidFill>
                          <a:latin typeface="Yu Gothic UI"/>
                          <a:ea typeface="Yu Gothic UI"/>
                        </a:defRPr>
                      </a:lvl7pPr>
                      <a:lvl8pPr marL="2400156" algn="l" defTabSz="342880" rtl="0" eaLnBrk="1" latinLnBrk="0" hangingPunct="1">
                        <a:defRPr kumimoji="1" sz="1350" kern="1200">
                          <a:solidFill>
                            <a:schemeClr val="dk1"/>
                          </a:solidFill>
                          <a:latin typeface="Yu Gothic UI"/>
                          <a:ea typeface="Yu Gothic UI"/>
                        </a:defRPr>
                      </a:lvl8pPr>
                      <a:lvl9pPr marL="2743036" algn="l" defTabSz="342880" rtl="0" eaLnBrk="1" latinLnBrk="0" hangingPunct="1">
                        <a:defRPr kumimoji="1" sz="1350" kern="1200">
                          <a:solidFill>
                            <a:schemeClr val="dk1"/>
                          </a:solidFill>
                          <a:latin typeface="Yu Gothic UI"/>
                          <a:ea typeface="Yu Gothic UI"/>
                        </a:defRPr>
                      </a:lvl9pPr>
                    </a:lstStyle>
                    <a:p>
                      <a:pPr algn="l"/>
                      <a:r>
                        <a:rPr lang="ja-JP" altLang="en-US" sz="1400" b="1" dirty="0">
                          <a:solidFill>
                            <a:srgbClr val="0070C0"/>
                          </a:solidFill>
                          <a:latin typeface="+mn-ea"/>
                          <a:ea typeface="+mn-ea"/>
                        </a:rPr>
                        <a:t>設定メンテナンス用</a:t>
                      </a:r>
                      <a:r>
                        <a:rPr lang="ja-JP" altLang="en-US" sz="1400" b="1" dirty="0">
                          <a:solidFill>
                            <a:schemeClr val="tx1"/>
                          </a:solidFill>
                          <a:latin typeface="+mn-ea"/>
                          <a:ea typeface="+mn-ea"/>
                        </a:rPr>
                        <a:t>　</a:t>
                      </a:r>
                      <a:r>
                        <a:rPr lang="en-US" altLang="ja-JP" sz="1400" b="1" dirty="0">
                          <a:solidFill>
                            <a:schemeClr val="tx1"/>
                          </a:solidFill>
                          <a:latin typeface="+mn-ea"/>
                          <a:ea typeface="+mn-ea"/>
                        </a:rPr>
                        <a:t>Micro-USB B</a:t>
                      </a:r>
                      <a:r>
                        <a:rPr lang="ja-JP" altLang="en-US" sz="1400" b="1" dirty="0">
                          <a:solidFill>
                            <a:schemeClr val="tx1"/>
                          </a:solidFill>
                          <a:latin typeface="+mn-ea"/>
                          <a:ea typeface="+mn-ea"/>
                        </a:rPr>
                        <a:t>メス </a:t>
                      </a:r>
                      <a:r>
                        <a:rPr lang="en-US" altLang="ja-JP" sz="1400" b="1" dirty="0">
                          <a:solidFill>
                            <a:schemeClr val="tx1"/>
                          </a:solidFill>
                          <a:latin typeface="+mn-ea"/>
                          <a:ea typeface="+mn-ea"/>
                        </a:rPr>
                        <a:t>x 1</a:t>
                      </a:r>
                      <a:r>
                        <a:rPr lang="ja-JP" altLang="en-US" sz="1400" b="1" dirty="0">
                          <a:solidFill>
                            <a:schemeClr val="tx1"/>
                          </a:solidFill>
                          <a:latin typeface="+mn-ea"/>
                          <a:ea typeface="+mn-ea"/>
                        </a:rPr>
                        <a:t>（</a:t>
                      </a:r>
                      <a:r>
                        <a:rPr lang="en-US" altLang="ja-JP" sz="1400" b="1" dirty="0">
                          <a:solidFill>
                            <a:schemeClr val="tx1"/>
                          </a:solidFill>
                          <a:latin typeface="+mn-ea"/>
                          <a:ea typeface="+mn-ea"/>
                        </a:rPr>
                        <a:t>SIM</a:t>
                      </a:r>
                      <a:r>
                        <a:rPr lang="ja-JP" altLang="en-US" sz="1400" b="1" dirty="0">
                          <a:solidFill>
                            <a:schemeClr val="tx1"/>
                          </a:solidFill>
                          <a:latin typeface="+mn-ea"/>
                          <a:ea typeface="+mn-ea"/>
                        </a:rPr>
                        <a:t>スロットカバー内）外部</a:t>
                      </a:r>
                      <a:r>
                        <a:rPr lang="en-US" altLang="ja-JP" sz="1400" b="1" dirty="0">
                          <a:solidFill>
                            <a:schemeClr val="tx1"/>
                          </a:solidFill>
                          <a:latin typeface="+mn-ea"/>
                          <a:ea typeface="+mn-ea"/>
                        </a:rPr>
                        <a:t>USB-LAN</a:t>
                      </a:r>
                      <a:r>
                        <a:rPr lang="ja-JP" altLang="en-US" sz="1400" b="1" dirty="0">
                          <a:solidFill>
                            <a:schemeClr val="tx1"/>
                          </a:solidFill>
                          <a:latin typeface="+mn-ea"/>
                          <a:ea typeface="+mn-ea"/>
                        </a:rPr>
                        <a:t>変換器でルーター設定／カメラ設定を行う</a:t>
                      </a:r>
                      <a:endParaRPr lang="en-US" altLang="ja-JP" sz="1400" b="1" dirty="0">
                        <a:solidFill>
                          <a:schemeClr val="tx1"/>
                        </a:solidFill>
                        <a:latin typeface="+mn-ea"/>
                        <a:ea typeface="+mn-ea"/>
                      </a:endParaRPr>
                    </a:p>
                  </a:txBody>
                  <a:tcPr marT="72000" marB="72000" anchor="ctr">
                    <a:lnL w="6350" cap="flat" cmpd="sng" algn="ctr">
                      <a:solidFill>
                        <a:sysClr val="window" lastClr="FFFFFF">
                          <a:lumMod val="50000"/>
                        </a:sysClr>
                      </a:solidFill>
                      <a:prstDash val="solid"/>
                      <a:round/>
                      <a:headEnd type="none" w="med" len="med"/>
                      <a:tailEnd type="none" w="med" len="med"/>
                    </a:lnL>
                    <a:lnR w="6350" cap="flat" cmpd="sng" algn="ctr">
                      <a:solidFill>
                        <a:sysClr val="window" lastClr="FFFFFF">
                          <a:lumMod val="50000"/>
                        </a:sysClr>
                      </a:solidFill>
                      <a:prstDash val="solid"/>
                      <a:round/>
                      <a:headEnd type="none" w="med" len="med"/>
                      <a:tailEnd type="none" w="med" len="med"/>
                    </a:lnR>
                    <a:lnT w="6350" cap="flat" cmpd="sng" algn="ctr">
                      <a:solidFill>
                        <a:sysClr val="window" lastClr="FFFFFF">
                          <a:lumMod val="50000"/>
                        </a:sysClr>
                      </a:solidFill>
                      <a:prstDash val="solid"/>
                      <a:round/>
                      <a:headEnd type="none" w="med" len="med"/>
                      <a:tailEnd type="none" w="med" len="med"/>
                    </a:lnT>
                    <a:lnB w="635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005659736"/>
                  </a:ext>
                </a:extLst>
              </a:tr>
              <a:tr h="220510">
                <a:tc gridSpan="2">
                  <a:txBody>
                    <a:bodyPr/>
                    <a:lstStyle>
                      <a:lvl1pPr marL="0" algn="l" defTabSz="342880" rtl="0" eaLnBrk="1" latinLnBrk="0" hangingPunct="1">
                        <a:defRPr kumimoji="1" sz="1350" kern="1200">
                          <a:solidFill>
                            <a:schemeClr val="dk1"/>
                          </a:solidFill>
                          <a:latin typeface="Yu Gothic UI"/>
                          <a:ea typeface="Yu Gothic UI"/>
                        </a:defRPr>
                      </a:lvl1pPr>
                      <a:lvl2pPr marL="342880" algn="l" defTabSz="342880" rtl="0" eaLnBrk="1" latinLnBrk="0" hangingPunct="1">
                        <a:defRPr kumimoji="1" sz="1350" kern="1200">
                          <a:solidFill>
                            <a:schemeClr val="dk1"/>
                          </a:solidFill>
                          <a:latin typeface="Yu Gothic UI"/>
                          <a:ea typeface="Yu Gothic UI"/>
                        </a:defRPr>
                      </a:lvl2pPr>
                      <a:lvl3pPr marL="685759" algn="l" defTabSz="342880" rtl="0" eaLnBrk="1" latinLnBrk="0" hangingPunct="1">
                        <a:defRPr kumimoji="1" sz="1350" kern="1200">
                          <a:solidFill>
                            <a:schemeClr val="dk1"/>
                          </a:solidFill>
                          <a:latin typeface="Yu Gothic UI"/>
                          <a:ea typeface="Yu Gothic UI"/>
                        </a:defRPr>
                      </a:lvl3pPr>
                      <a:lvl4pPr marL="1028639" algn="l" defTabSz="342880" rtl="0" eaLnBrk="1" latinLnBrk="0" hangingPunct="1">
                        <a:defRPr kumimoji="1" sz="1350" kern="1200">
                          <a:solidFill>
                            <a:schemeClr val="dk1"/>
                          </a:solidFill>
                          <a:latin typeface="Yu Gothic UI"/>
                          <a:ea typeface="Yu Gothic UI"/>
                        </a:defRPr>
                      </a:lvl4pPr>
                      <a:lvl5pPr marL="1371518" algn="l" defTabSz="342880" rtl="0" eaLnBrk="1" latinLnBrk="0" hangingPunct="1">
                        <a:defRPr kumimoji="1" sz="1350" kern="1200">
                          <a:solidFill>
                            <a:schemeClr val="dk1"/>
                          </a:solidFill>
                          <a:latin typeface="Yu Gothic UI"/>
                          <a:ea typeface="Yu Gothic UI"/>
                        </a:defRPr>
                      </a:lvl5pPr>
                      <a:lvl6pPr marL="1714397" algn="l" defTabSz="342880" rtl="0" eaLnBrk="1" latinLnBrk="0" hangingPunct="1">
                        <a:defRPr kumimoji="1" sz="1350" kern="1200">
                          <a:solidFill>
                            <a:schemeClr val="dk1"/>
                          </a:solidFill>
                          <a:latin typeface="Yu Gothic UI"/>
                          <a:ea typeface="Yu Gothic UI"/>
                        </a:defRPr>
                      </a:lvl6pPr>
                      <a:lvl7pPr marL="2057276" algn="l" defTabSz="342880" rtl="0" eaLnBrk="1" latinLnBrk="0" hangingPunct="1">
                        <a:defRPr kumimoji="1" sz="1350" kern="1200">
                          <a:solidFill>
                            <a:schemeClr val="dk1"/>
                          </a:solidFill>
                          <a:latin typeface="Yu Gothic UI"/>
                          <a:ea typeface="Yu Gothic UI"/>
                        </a:defRPr>
                      </a:lvl7pPr>
                      <a:lvl8pPr marL="2400156" algn="l" defTabSz="342880" rtl="0" eaLnBrk="1" latinLnBrk="0" hangingPunct="1">
                        <a:defRPr kumimoji="1" sz="1350" kern="1200">
                          <a:solidFill>
                            <a:schemeClr val="dk1"/>
                          </a:solidFill>
                          <a:latin typeface="Yu Gothic UI"/>
                          <a:ea typeface="Yu Gothic UI"/>
                        </a:defRPr>
                      </a:lvl8pPr>
                      <a:lvl9pPr marL="2743036" algn="l" defTabSz="342880" rtl="0" eaLnBrk="1" latinLnBrk="0" hangingPunct="1">
                        <a:defRPr kumimoji="1" sz="1350" kern="1200">
                          <a:solidFill>
                            <a:schemeClr val="dk1"/>
                          </a:solidFill>
                          <a:latin typeface="Yu Gothic UI"/>
                          <a:ea typeface="Yu Gothic UI"/>
                        </a:defRPr>
                      </a:lvl9pPr>
                    </a:lstStyle>
                    <a:p>
                      <a:pPr algn="l"/>
                      <a:r>
                        <a:rPr lang="ja-JP" altLang="en-US" sz="1400" b="1" dirty="0">
                          <a:solidFill>
                            <a:sysClr val="windowText" lastClr="000000"/>
                          </a:solidFill>
                          <a:latin typeface="+mn-ea"/>
                          <a:ea typeface="+mn-ea"/>
                        </a:rPr>
                        <a:t>アンテナ</a:t>
                      </a:r>
                      <a:endParaRPr lang="en-US" sz="1400" b="1" dirty="0">
                        <a:solidFill>
                          <a:sysClr val="windowText" lastClr="000000"/>
                        </a:solidFill>
                        <a:latin typeface="+mn-ea"/>
                        <a:ea typeface="+mn-ea"/>
                      </a:endParaRPr>
                    </a:p>
                  </a:txBody>
                  <a:tcPr marT="72000" marB="72000" anchor="ctr">
                    <a:lnL w="6350" cap="flat" cmpd="sng" algn="ctr">
                      <a:solidFill>
                        <a:sysClr val="window" lastClr="FFFFFF">
                          <a:lumMod val="50000"/>
                        </a:sysClr>
                      </a:solidFill>
                      <a:prstDash val="solid"/>
                      <a:round/>
                      <a:headEnd type="none" w="med" len="med"/>
                      <a:tailEnd type="none" w="med" len="med"/>
                    </a:lnL>
                    <a:lnR w="6350" cap="flat" cmpd="sng" algn="ctr">
                      <a:solidFill>
                        <a:sysClr val="window" lastClr="FFFFFF">
                          <a:lumMod val="50000"/>
                        </a:sysClr>
                      </a:solidFill>
                      <a:prstDash val="solid"/>
                      <a:round/>
                      <a:headEnd type="none" w="med" len="med"/>
                      <a:tailEnd type="none" w="med" len="med"/>
                    </a:lnR>
                    <a:lnT w="6350" cap="flat" cmpd="sng" algn="ctr">
                      <a:solidFill>
                        <a:sysClr val="window" lastClr="FFFFFF">
                          <a:lumMod val="50000"/>
                        </a:sysClr>
                      </a:solidFill>
                      <a:prstDash val="solid"/>
                      <a:round/>
                      <a:headEnd type="none" w="med" len="med"/>
                      <a:tailEnd type="none" w="med" len="med"/>
                    </a:lnT>
                    <a:lnB w="635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hMerge="1">
                  <a:txBody>
                    <a:bodyPr/>
                    <a:lstStyle/>
                    <a:p>
                      <a:pPr algn="l"/>
                      <a:endParaRPr lang="en-US" sz="600" b="1">
                        <a:solidFill>
                          <a:sysClr val="windowText" lastClr="000000"/>
                        </a:solidFill>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880" rtl="0" eaLnBrk="1" latinLnBrk="0" hangingPunct="1">
                        <a:defRPr kumimoji="1" sz="1350" kern="1200">
                          <a:solidFill>
                            <a:schemeClr val="dk1"/>
                          </a:solidFill>
                          <a:latin typeface="Yu Gothic UI"/>
                          <a:ea typeface="Yu Gothic UI"/>
                        </a:defRPr>
                      </a:lvl1pPr>
                      <a:lvl2pPr marL="342880" algn="l" defTabSz="342880" rtl="0" eaLnBrk="1" latinLnBrk="0" hangingPunct="1">
                        <a:defRPr kumimoji="1" sz="1350" kern="1200">
                          <a:solidFill>
                            <a:schemeClr val="dk1"/>
                          </a:solidFill>
                          <a:latin typeface="Yu Gothic UI"/>
                          <a:ea typeface="Yu Gothic UI"/>
                        </a:defRPr>
                      </a:lvl2pPr>
                      <a:lvl3pPr marL="685759" algn="l" defTabSz="342880" rtl="0" eaLnBrk="1" latinLnBrk="0" hangingPunct="1">
                        <a:defRPr kumimoji="1" sz="1350" kern="1200">
                          <a:solidFill>
                            <a:schemeClr val="dk1"/>
                          </a:solidFill>
                          <a:latin typeface="Yu Gothic UI"/>
                          <a:ea typeface="Yu Gothic UI"/>
                        </a:defRPr>
                      </a:lvl3pPr>
                      <a:lvl4pPr marL="1028639" algn="l" defTabSz="342880" rtl="0" eaLnBrk="1" latinLnBrk="0" hangingPunct="1">
                        <a:defRPr kumimoji="1" sz="1350" kern="1200">
                          <a:solidFill>
                            <a:schemeClr val="dk1"/>
                          </a:solidFill>
                          <a:latin typeface="Yu Gothic UI"/>
                          <a:ea typeface="Yu Gothic UI"/>
                        </a:defRPr>
                      </a:lvl4pPr>
                      <a:lvl5pPr marL="1371518" algn="l" defTabSz="342880" rtl="0" eaLnBrk="1" latinLnBrk="0" hangingPunct="1">
                        <a:defRPr kumimoji="1" sz="1350" kern="1200">
                          <a:solidFill>
                            <a:schemeClr val="dk1"/>
                          </a:solidFill>
                          <a:latin typeface="Yu Gothic UI"/>
                          <a:ea typeface="Yu Gothic UI"/>
                        </a:defRPr>
                      </a:lvl5pPr>
                      <a:lvl6pPr marL="1714397" algn="l" defTabSz="342880" rtl="0" eaLnBrk="1" latinLnBrk="0" hangingPunct="1">
                        <a:defRPr kumimoji="1" sz="1350" kern="1200">
                          <a:solidFill>
                            <a:schemeClr val="dk1"/>
                          </a:solidFill>
                          <a:latin typeface="Yu Gothic UI"/>
                          <a:ea typeface="Yu Gothic UI"/>
                        </a:defRPr>
                      </a:lvl6pPr>
                      <a:lvl7pPr marL="2057276" algn="l" defTabSz="342880" rtl="0" eaLnBrk="1" latinLnBrk="0" hangingPunct="1">
                        <a:defRPr kumimoji="1" sz="1350" kern="1200">
                          <a:solidFill>
                            <a:schemeClr val="dk1"/>
                          </a:solidFill>
                          <a:latin typeface="Yu Gothic UI"/>
                          <a:ea typeface="Yu Gothic UI"/>
                        </a:defRPr>
                      </a:lvl7pPr>
                      <a:lvl8pPr marL="2400156" algn="l" defTabSz="342880" rtl="0" eaLnBrk="1" latinLnBrk="0" hangingPunct="1">
                        <a:defRPr kumimoji="1" sz="1350" kern="1200">
                          <a:solidFill>
                            <a:schemeClr val="dk1"/>
                          </a:solidFill>
                          <a:latin typeface="Yu Gothic UI"/>
                          <a:ea typeface="Yu Gothic UI"/>
                        </a:defRPr>
                      </a:lvl8pPr>
                      <a:lvl9pPr marL="2743036" algn="l" defTabSz="342880" rtl="0" eaLnBrk="1" latinLnBrk="0" hangingPunct="1">
                        <a:defRPr kumimoji="1" sz="1350" kern="1200">
                          <a:solidFill>
                            <a:schemeClr val="dk1"/>
                          </a:solidFill>
                          <a:latin typeface="Yu Gothic UI"/>
                          <a:ea typeface="Yu Gothic UI"/>
                        </a:defRPr>
                      </a:lvl9pPr>
                    </a:lstStyle>
                    <a:p>
                      <a:pPr algn="l"/>
                      <a:r>
                        <a:rPr lang="en-US" altLang="ja-JP" sz="1400" b="1" dirty="0">
                          <a:solidFill>
                            <a:sysClr val="windowText" lastClr="000000"/>
                          </a:solidFill>
                          <a:latin typeface="+mn-ea"/>
                          <a:ea typeface="+mn-ea"/>
                        </a:rPr>
                        <a:t>0.8GH</a:t>
                      </a:r>
                      <a:r>
                        <a:rPr lang="ja-JP" altLang="en-US" sz="1400" b="1" dirty="0">
                          <a:solidFill>
                            <a:sysClr val="windowText" lastClr="000000"/>
                          </a:solidFill>
                          <a:latin typeface="+mn-ea"/>
                          <a:ea typeface="+mn-ea"/>
                        </a:rPr>
                        <a:t>ｚ～</a:t>
                      </a:r>
                      <a:r>
                        <a:rPr lang="en-US" altLang="ja-JP" sz="1400" b="1" dirty="0">
                          <a:solidFill>
                            <a:sysClr val="windowText" lastClr="000000"/>
                          </a:solidFill>
                          <a:latin typeface="+mn-ea"/>
                          <a:ea typeface="+mn-ea"/>
                        </a:rPr>
                        <a:t>2.2GHz LTE</a:t>
                      </a:r>
                      <a:r>
                        <a:rPr lang="ja-JP" altLang="en-US" sz="1400" b="1" dirty="0">
                          <a:solidFill>
                            <a:sysClr val="windowText" lastClr="000000"/>
                          </a:solidFill>
                          <a:latin typeface="+mn-ea"/>
                          <a:ea typeface="+mn-ea"/>
                        </a:rPr>
                        <a:t>用アンテナ </a:t>
                      </a:r>
                      <a:r>
                        <a:rPr lang="en-US" altLang="ja-JP" sz="1400" b="1" dirty="0">
                          <a:solidFill>
                            <a:sysClr val="windowText" lastClr="000000"/>
                          </a:solidFill>
                          <a:latin typeface="+mn-ea"/>
                          <a:ea typeface="+mn-ea"/>
                        </a:rPr>
                        <a:t>x2</a:t>
                      </a:r>
                      <a:r>
                        <a:rPr lang="ja-JP" altLang="en-US" sz="1400" b="1" dirty="0">
                          <a:solidFill>
                            <a:sysClr val="windowText" lastClr="000000"/>
                          </a:solidFill>
                          <a:latin typeface="+mn-ea"/>
                          <a:ea typeface="+mn-ea"/>
                        </a:rPr>
                        <a:t>（内蔵）</a:t>
                      </a:r>
                      <a:endParaRPr lang="en-US" altLang="ja-JP" sz="1400" b="1" dirty="0">
                        <a:solidFill>
                          <a:sysClr val="windowText" lastClr="000000"/>
                        </a:solidFill>
                        <a:latin typeface="+mn-ea"/>
                        <a:ea typeface="+mn-ea"/>
                      </a:endParaRPr>
                    </a:p>
                  </a:txBody>
                  <a:tcPr marT="72000" marB="72000" anchor="ctr">
                    <a:lnL w="6350" cap="flat" cmpd="sng" algn="ctr">
                      <a:solidFill>
                        <a:sysClr val="window" lastClr="FFFFFF">
                          <a:lumMod val="50000"/>
                        </a:sysClr>
                      </a:solidFill>
                      <a:prstDash val="solid"/>
                      <a:round/>
                      <a:headEnd type="none" w="med" len="med"/>
                      <a:tailEnd type="none" w="med" len="med"/>
                    </a:lnL>
                    <a:lnR w="6350" cap="flat" cmpd="sng" algn="ctr">
                      <a:solidFill>
                        <a:sysClr val="window" lastClr="FFFFFF">
                          <a:lumMod val="50000"/>
                        </a:sysClr>
                      </a:solidFill>
                      <a:prstDash val="solid"/>
                      <a:round/>
                      <a:headEnd type="none" w="med" len="med"/>
                      <a:tailEnd type="none" w="med" len="med"/>
                    </a:lnR>
                    <a:lnT w="6350" cap="flat" cmpd="sng" algn="ctr">
                      <a:solidFill>
                        <a:sysClr val="window" lastClr="FFFFFF">
                          <a:lumMod val="50000"/>
                        </a:sysClr>
                      </a:solidFill>
                      <a:prstDash val="solid"/>
                      <a:round/>
                      <a:headEnd type="none" w="med" len="med"/>
                      <a:tailEnd type="none" w="med" len="med"/>
                    </a:lnT>
                    <a:lnB w="635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8114885"/>
                  </a:ext>
                </a:extLst>
              </a:tr>
              <a:tr h="220510">
                <a:tc gridSpan="2">
                  <a:txBody>
                    <a:bodyPr/>
                    <a:lstStyle/>
                    <a:p>
                      <a:pPr algn="l"/>
                      <a:r>
                        <a:rPr lang="ja-JP" altLang="en-US" sz="1400" b="1" dirty="0">
                          <a:latin typeface="+mn-ea"/>
                          <a:ea typeface="+mn-ea"/>
                        </a:rPr>
                        <a:t>対応プロトコル</a:t>
                      </a:r>
                      <a:endParaRPr lang="en-US" sz="1400" b="1" dirty="0">
                        <a:latin typeface="+mn-ea"/>
                        <a:ea typeface="+mn-ea"/>
                      </a:endParaRPr>
                    </a:p>
                  </a:txBody>
                  <a:tcPr marT="72000" marB="72000" anchor="ctr">
                    <a:lnL w="6350" cap="flat" cmpd="sng" algn="ctr">
                      <a:solidFill>
                        <a:sysClr val="window" lastClr="FFFFFF">
                          <a:lumMod val="50000"/>
                        </a:sysClr>
                      </a:solidFill>
                      <a:prstDash val="solid"/>
                      <a:round/>
                      <a:headEnd type="none" w="med" len="med"/>
                      <a:tailEnd type="none" w="med" len="med"/>
                    </a:lnL>
                    <a:lnR w="6350" cap="flat" cmpd="sng" algn="ctr">
                      <a:solidFill>
                        <a:sysClr val="window" lastClr="FFFFFF">
                          <a:lumMod val="50000"/>
                        </a:sysClr>
                      </a:solidFill>
                      <a:prstDash val="solid"/>
                      <a:round/>
                      <a:headEnd type="none" w="med" len="med"/>
                      <a:tailEnd type="none" w="med" len="med"/>
                    </a:lnR>
                    <a:lnT w="6350" cap="flat" cmpd="sng" algn="ctr">
                      <a:solidFill>
                        <a:sysClr val="window" lastClr="FFFFFF">
                          <a:lumMod val="50000"/>
                        </a:sysClr>
                      </a:solidFill>
                      <a:prstDash val="solid"/>
                      <a:round/>
                      <a:headEnd type="none" w="med" len="med"/>
                      <a:tailEnd type="none" w="med" len="med"/>
                    </a:lnT>
                    <a:lnB w="635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hMerge="1">
                  <a:txBody>
                    <a:bodyPr/>
                    <a:lstStyle/>
                    <a:p>
                      <a:endParaRPr kumimoji="1" lang="ja-JP" alt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sz="1400" b="1" i="0" u="none" strike="noStrike" kern="1200" cap="none" spc="0" normalizeH="0" baseline="0" noProof="0" dirty="0">
                          <a:ln>
                            <a:noFill/>
                          </a:ln>
                          <a:solidFill>
                            <a:schemeClr val="tx1"/>
                          </a:solidFill>
                          <a:effectLst/>
                          <a:uLnTx/>
                          <a:uFillTx/>
                          <a:latin typeface="+mn-ea"/>
                          <a:ea typeface="+mn-ea"/>
                          <a:cs typeface="+mn-cs"/>
                        </a:rPr>
                        <a:t>IPv4 / IPv6</a:t>
                      </a:r>
                      <a:r>
                        <a:rPr kumimoji="1" lang="en-US" altLang="ja-JP" sz="1400" b="1" i="0" u="none" strike="noStrike" kern="1200" cap="none" spc="0" normalizeH="0" baseline="0" noProof="0" dirty="0">
                          <a:ln>
                            <a:noFill/>
                          </a:ln>
                          <a:solidFill>
                            <a:schemeClr val="tx1"/>
                          </a:solidFill>
                          <a:effectLst/>
                          <a:uLnTx/>
                          <a:uFillTx/>
                          <a:latin typeface="+mn-ea"/>
                          <a:ea typeface="+mn-ea"/>
                          <a:cs typeface="+mn-cs"/>
                        </a:rPr>
                        <a:t>※</a:t>
                      </a:r>
                      <a:r>
                        <a:rPr kumimoji="1" lang="en-US" sz="1400" b="1" i="0" u="none" strike="noStrike" kern="1200" cap="none" spc="0" normalizeH="0" baseline="0" noProof="0" dirty="0">
                          <a:ln>
                            <a:noFill/>
                          </a:ln>
                          <a:solidFill>
                            <a:schemeClr val="tx1"/>
                          </a:solidFill>
                          <a:effectLst/>
                          <a:uLnTx/>
                          <a:uFillTx/>
                          <a:latin typeface="+mn-ea"/>
                          <a:ea typeface="+mn-ea"/>
                          <a:cs typeface="+mn-cs"/>
                        </a:rPr>
                        <a:t>/ DHCP</a:t>
                      </a:r>
                      <a:r>
                        <a:rPr kumimoji="1" lang="ja-JP" altLang="en-US" sz="1400" b="1" i="0" u="none" strike="noStrike" kern="1200" cap="none" spc="0" normalizeH="0" baseline="0" noProof="0" dirty="0">
                          <a:ln>
                            <a:noFill/>
                          </a:ln>
                          <a:solidFill>
                            <a:schemeClr val="tx1"/>
                          </a:solidFill>
                          <a:effectLst/>
                          <a:uLnTx/>
                          <a:uFillTx/>
                          <a:latin typeface="+mn-ea"/>
                          <a:ea typeface="+mn-ea"/>
                          <a:cs typeface="+mn-cs"/>
                        </a:rPr>
                        <a:t>　　　　　</a:t>
                      </a:r>
                      <a:r>
                        <a:rPr kumimoji="1" lang="en-US" altLang="ja-JP" sz="1400" b="1" i="0" u="none" strike="noStrike" kern="1200" cap="none" spc="0" normalizeH="0" baseline="0" noProof="0" dirty="0">
                          <a:ln>
                            <a:noFill/>
                          </a:ln>
                          <a:solidFill>
                            <a:srgbClr val="0070C0"/>
                          </a:solidFill>
                          <a:effectLst/>
                          <a:uLnTx/>
                          <a:uFillTx/>
                          <a:latin typeface="+mn-ea"/>
                          <a:ea typeface="+mn-ea"/>
                          <a:cs typeface="+mn-cs"/>
                        </a:rPr>
                        <a:t>※Remo. Service</a:t>
                      </a:r>
                      <a:r>
                        <a:rPr kumimoji="1" lang="ja-JP" altLang="en-US" sz="1400" b="1" i="0" u="none" strike="noStrike" kern="1200" cap="none" spc="0" normalizeH="0" baseline="0" noProof="0" dirty="0">
                          <a:ln>
                            <a:noFill/>
                          </a:ln>
                          <a:solidFill>
                            <a:srgbClr val="0070C0"/>
                          </a:solidFill>
                          <a:effectLst/>
                          <a:uLnTx/>
                          <a:uFillTx/>
                          <a:latin typeface="+mn-ea"/>
                          <a:ea typeface="+mn-ea"/>
                          <a:cs typeface="+mn-cs"/>
                        </a:rPr>
                        <a:t>は</a:t>
                      </a:r>
                      <a:r>
                        <a:rPr kumimoji="1" lang="en-US" altLang="ja-JP" sz="1400" b="1" i="0" u="none" strike="noStrike" kern="1200" cap="none" spc="0" normalizeH="0" baseline="0" noProof="0" dirty="0">
                          <a:ln>
                            <a:noFill/>
                          </a:ln>
                          <a:solidFill>
                            <a:srgbClr val="0070C0"/>
                          </a:solidFill>
                          <a:effectLst/>
                          <a:uLnTx/>
                          <a:uFillTx/>
                          <a:latin typeface="+mn-ea"/>
                          <a:ea typeface="+mn-ea"/>
                          <a:cs typeface="+mn-cs"/>
                        </a:rPr>
                        <a:t>IPv6</a:t>
                      </a:r>
                      <a:r>
                        <a:rPr kumimoji="1" lang="ja-JP" altLang="en-US" sz="1400" b="1" i="0" u="none" strike="noStrike" kern="1200" cap="none" spc="0" normalizeH="0" baseline="0" noProof="0" dirty="0">
                          <a:ln>
                            <a:noFill/>
                          </a:ln>
                          <a:solidFill>
                            <a:srgbClr val="0070C0"/>
                          </a:solidFill>
                          <a:effectLst/>
                          <a:uLnTx/>
                          <a:uFillTx/>
                          <a:latin typeface="+mn-ea"/>
                          <a:ea typeface="+mn-ea"/>
                          <a:cs typeface="+mn-cs"/>
                        </a:rPr>
                        <a:t>に未対応　固定</a:t>
                      </a:r>
                      <a:r>
                        <a:rPr kumimoji="1" lang="en-US" altLang="ja-JP" sz="1400" b="1" i="0" u="none" strike="noStrike" kern="1200" cap="none" spc="0" normalizeH="0" baseline="0" noProof="0" dirty="0">
                          <a:ln>
                            <a:noFill/>
                          </a:ln>
                          <a:solidFill>
                            <a:srgbClr val="0070C0"/>
                          </a:solidFill>
                          <a:effectLst/>
                          <a:uLnTx/>
                          <a:uFillTx/>
                          <a:latin typeface="+mn-ea"/>
                          <a:ea typeface="+mn-ea"/>
                          <a:cs typeface="+mn-cs"/>
                        </a:rPr>
                        <a:t>IP</a:t>
                      </a:r>
                      <a:r>
                        <a:rPr kumimoji="1" lang="ja-JP" altLang="en-US" sz="1400" b="1" i="0" u="none" strike="noStrike" kern="1200" cap="none" spc="0" normalizeH="0" baseline="0" noProof="0" dirty="0">
                          <a:ln>
                            <a:noFill/>
                          </a:ln>
                          <a:solidFill>
                            <a:srgbClr val="0070C0"/>
                          </a:solidFill>
                          <a:effectLst/>
                          <a:uLnTx/>
                          <a:uFillTx/>
                          <a:latin typeface="+mn-ea"/>
                          <a:ea typeface="+mn-ea"/>
                          <a:cs typeface="+mn-cs"/>
                        </a:rPr>
                        <a:t>などでカメラに直接アクセスする場合のみ</a:t>
                      </a:r>
                      <a:endParaRPr kumimoji="1" lang="en-US" sz="1400" b="1" i="0" u="none" strike="noStrike" kern="1200" cap="none" spc="0" normalizeH="0" baseline="0" noProof="0" dirty="0">
                        <a:ln>
                          <a:noFill/>
                        </a:ln>
                        <a:solidFill>
                          <a:srgbClr val="0070C0"/>
                        </a:solidFill>
                        <a:effectLst/>
                        <a:uLnTx/>
                        <a:uFillTx/>
                        <a:latin typeface="+mn-ea"/>
                        <a:ea typeface="+mn-ea"/>
                        <a:cs typeface="+mn-cs"/>
                      </a:endParaRPr>
                    </a:p>
                  </a:txBody>
                  <a:tcPr marT="72000" marB="72000" anchor="ctr">
                    <a:lnL w="6350" cap="flat" cmpd="sng" algn="ctr">
                      <a:solidFill>
                        <a:sysClr val="window" lastClr="FFFFFF">
                          <a:lumMod val="50000"/>
                        </a:sysClr>
                      </a:solidFill>
                      <a:prstDash val="solid"/>
                      <a:round/>
                      <a:headEnd type="none" w="med" len="med"/>
                      <a:tailEnd type="none" w="med" len="med"/>
                    </a:lnL>
                    <a:lnR w="6350" cap="flat" cmpd="sng" algn="ctr">
                      <a:solidFill>
                        <a:sysClr val="window" lastClr="FFFFFF">
                          <a:lumMod val="50000"/>
                        </a:sysClr>
                      </a:solidFill>
                      <a:prstDash val="solid"/>
                      <a:round/>
                      <a:headEnd type="none" w="med" len="med"/>
                      <a:tailEnd type="none" w="med" len="med"/>
                    </a:lnR>
                    <a:lnT w="6350" cap="flat" cmpd="sng" algn="ctr">
                      <a:solidFill>
                        <a:sysClr val="window" lastClr="FFFFFF">
                          <a:lumMod val="50000"/>
                        </a:sysClr>
                      </a:solidFill>
                      <a:prstDash val="solid"/>
                      <a:round/>
                      <a:headEnd type="none" w="med" len="med"/>
                      <a:tailEnd type="none" w="med" len="med"/>
                    </a:lnT>
                    <a:lnB w="635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24978368"/>
                  </a:ext>
                </a:extLst>
              </a:tr>
              <a:tr h="220510">
                <a:tc gridSpan="2">
                  <a:txBody>
                    <a:bodyPr/>
                    <a:lstStyle>
                      <a:lvl1pPr marL="0" algn="l" defTabSz="342880" rtl="0" eaLnBrk="1" latinLnBrk="0" hangingPunct="1">
                        <a:defRPr kumimoji="1" sz="1350" kern="1200">
                          <a:solidFill>
                            <a:schemeClr val="dk1"/>
                          </a:solidFill>
                          <a:latin typeface="Yu Gothic UI"/>
                          <a:ea typeface="Yu Gothic UI"/>
                        </a:defRPr>
                      </a:lvl1pPr>
                      <a:lvl2pPr marL="342880" algn="l" defTabSz="342880" rtl="0" eaLnBrk="1" latinLnBrk="0" hangingPunct="1">
                        <a:defRPr kumimoji="1" sz="1350" kern="1200">
                          <a:solidFill>
                            <a:schemeClr val="dk1"/>
                          </a:solidFill>
                          <a:latin typeface="Yu Gothic UI"/>
                          <a:ea typeface="Yu Gothic UI"/>
                        </a:defRPr>
                      </a:lvl2pPr>
                      <a:lvl3pPr marL="685759" algn="l" defTabSz="342880" rtl="0" eaLnBrk="1" latinLnBrk="0" hangingPunct="1">
                        <a:defRPr kumimoji="1" sz="1350" kern="1200">
                          <a:solidFill>
                            <a:schemeClr val="dk1"/>
                          </a:solidFill>
                          <a:latin typeface="Yu Gothic UI"/>
                          <a:ea typeface="Yu Gothic UI"/>
                        </a:defRPr>
                      </a:lvl3pPr>
                      <a:lvl4pPr marL="1028639" algn="l" defTabSz="342880" rtl="0" eaLnBrk="1" latinLnBrk="0" hangingPunct="1">
                        <a:defRPr kumimoji="1" sz="1350" kern="1200">
                          <a:solidFill>
                            <a:schemeClr val="dk1"/>
                          </a:solidFill>
                          <a:latin typeface="Yu Gothic UI"/>
                          <a:ea typeface="Yu Gothic UI"/>
                        </a:defRPr>
                      </a:lvl4pPr>
                      <a:lvl5pPr marL="1371518" algn="l" defTabSz="342880" rtl="0" eaLnBrk="1" latinLnBrk="0" hangingPunct="1">
                        <a:defRPr kumimoji="1" sz="1350" kern="1200">
                          <a:solidFill>
                            <a:schemeClr val="dk1"/>
                          </a:solidFill>
                          <a:latin typeface="Yu Gothic UI"/>
                          <a:ea typeface="Yu Gothic UI"/>
                        </a:defRPr>
                      </a:lvl5pPr>
                      <a:lvl6pPr marL="1714397" algn="l" defTabSz="342880" rtl="0" eaLnBrk="1" latinLnBrk="0" hangingPunct="1">
                        <a:defRPr kumimoji="1" sz="1350" kern="1200">
                          <a:solidFill>
                            <a:schemeClr val="dk1"/>
                          </a:solidFill>
                          <a:latin typeface="Yu Gothic UI"/>
                          <a:ea typeface="Yu Gothic UI"/>
                        </a:defRPr>
                      </a:lvl6pPr>
                      <a:lvl7pPr marL="2057276" algn="l" defTabSz="342880" rtl="0" eaLnBrk="1" latinLnBrk="0" hangingPunct="1">
                        <a:defRPr kumimoji="1" sz="1350" kern="1200">
                          <a:solidFill>
                            <a:schemeClr val="dk1"/>
                          </a:solidFill>
                          <a:latin typeface="Yu Gothic UI"/>
                          <a:ea typeface="Yu Gothic UI"/>
                        </a:defRPr>
                      </a:lvl7pPr>
                      <a:lvl8pPr marL="2400156" algn="l" defTabSz="342880" rtl="0" eaLnBrk="1" latinLnBrk="0" hangingPunct="1">
                        <a:defRPr kumimoji="1" sz="1350" kern="1200">
                          <a:solidFill>
                            <a:schemeClr val="dk1"/>
                          </a:solidFill>
                          <a:latin typeface="Yu Gothic UI"/>
                          <a:ea typeface="Yu Gothic UI"/>
                        </a:defRPr>
                      </a:lvl8pPr>
                      <a:lvl9pPr marL="2743036" algn="l" defTabSz="342880" rtl="0" eaLnBrk="1" latinLnBrk="0" hangingPunct="1">
                        <a:defRPr kumimoji="1" sz="1350" kern="1200">
                          <a:solidFill>
                            <a:schemeClr val="dk1"/>
                          </a:solidFill>
                          <a:latin typeface="Yu Gothic UI"/>
                          <a:ea typeface="Yu Gothic UI"/>
                        </a:defRPr>
                      </a:lvl9pPr>
                    </a:lstStyle>
                    <a:p>
                      <a:pPr algn="l"/>
                      <a:r>
                        <a:rPr lang="en-US" altLang="ja-JP" sz="1400" b="1" dirty="0">
                          <a:latin typeface="+mn-ea"/>
                          <a:ea typeface="+mn-ea"/>
                        </a:rPr>
                        <a:t>DDNS / VPN</a:t>
                      </a:r>
                      <a:endParaRPr lang="en-US" sz="1400" b="1" dirty="0">
                        <a:latin typeface="+mn-ea"/>
                        <a:ea typeface="+mn-ea"/>
                      </a:endParaRPr>
                    </a:p>
                  </a:txBody>
                  <a:tcPr marT="72000" marB="72000" anchor="ctr">
                    <a:lnL w="6350" cap="flat" cmpd="sng" algn="ctr">
                      <a:solidFill>
                        <a:sysClr val="window" lastClr="FFFFFF">
                          <a:lumMod val="50000"/>
                        </a:sysClr>
                      </a:solidFill>
                      <a:prstDash val="solid"/>
                      <a:round/>
                      <a:headEnd type="none" w="med" len="med"/>
                      <a:tailEnd type="none" w="med" len="med"/>
                    </a:lnL>
                    <a:lnR w="6350" cap="flat" cmpd="sng" algn="ctr">
                      <a:solidFill>
                        <a:sysClr val="window" lastClr="FFFFFF">
                          <a:lumMod val="50000"/>
                        </a:sysClr>
                      </a:solidFill>
                      <a:prstDash val="solid"/>
                      <a:round/>
                      <a:headEnd type="none" w="med" len="med"/>
                      <a:tailEnd type="none" w="med" len="med"/>
                    </a:lnR>
                    <a:lnT w="6350" cap="flat" cmpd="sng" algn="ctr">
                      <a:solidFill>
                        <a:sysClr val="window" lastClr="FFFFFF">
                          <a:lumMod val="50000"/>
                        </a:sysClr>
                      </a:solidFill>
                      <a:prstDash val="solid"/>
                      <a:round/>
                      <a:headEnd type="none" w="med" len="med"/>
                      <a:tailEnd type="none" w="med" len="med"/>
                    </a:lnT>
                    <a:lnB w="635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hMerge="1">
                  <a:txBody>
                    <a:bodyPr/>
                    <a:lstStyle/>
                    <a:p>
                      <a:pPr algn="l"/>
                      <a:endParaRPr lang="en-US" sz="600" b="1">
                        <a:solidFill>
                          <a:sysClr val="windowText" lastClr="000000"/>
                        </a:solidFill>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880" rtl="0" eaLnBrk="1" latinLnBrk="0" hangingPunct="1">
                        <a:defRPr kumimoji="1" sz="1350" kern="1200">
                          <a:solidFill>
                            <a:schemeClr val="dk1"/>
                          </a:solidFill>
                          <a:latin typeface="Yu Gothic UI"/>
                          <a:ea typeface="Yu Gothic UI"/>
                        </a:defRPr>
                      </a:lvl1pPr>
                      <a:lvl2pPr marL="342880" algn="l" defTabSz="342880" rtl="0" eaLnBrk="1" latinLnBrk="0" hangingPunct="1">
                        <a:defRPr kumimoji="1" sz="1350" kern="1200">
                          <a:solidFill>
                            <a:schemeClr val="dk1"/>
                          </a:solidFill>
                          <a:latin typeface="Yu Gothic UI"/>
                          <a:ea typeface="Yu Gothic UI"/>
                        </a:defRPr>
                      </a:lvl2pPr>
                      <a:lvl3pPr marL="685759" algn="l" defTabSz="342880" rtl="0" eaLnBrk="1" latinLnBrk="0" hangingPunct="1">
                        <a:defRPr kumimoji="1" sz="1350" kern="1200">
                          <a:solidFill>
                            <a:schemeClr val="dk1"/>
                          </a:solidFill>
                          <a:latin typeface="Yu Gothic UI"/>
                          <a:ea typeface="Yu Gothic UI"/>
                        </a:defRPr>
                      </a:lvl3pPr>
                      <a:lvl4pPr marL="1028639" algn="l" defTabSz="342880" rtl="0" eaLnBrk="1" latinLnBrk="0" hangingPunct="1">
                        <a:defRPr kumimoji="1" sz="1350" kern="1200">
                          <a:solidFill>
                            <a:schemeClr val="dk1"/>
                          </a:solidFill>
                          <a:latin typeface="Yu Gothic UI"/>
                          <a:ea typeface="Yu Gothic UI"/>
                        </a:defRPr>
                      </a:lvl4pPr>
                      <a:lvl5pPr marL="1371518" algn="l" defTabSz="342880" rtl="0" eaLnBrk="1" latinLnBrk="0" hangingPunct="1">
                        <a:defRPr kumimoji="1" sz="1350" kern="1200">
                          <a:solidFill>
                            <a:schemeClr val="dk1"/>
                          </a:solidFill>
                          <a:latin typeface="Yu Gothic UI"/>
                          <a:ea typeface="Yu Gothic UI"/>
                        </a:defRPr>
                      </a:lvl5pPr>
                      <a:lvl6pPr marL="1714397" algn="l" defTabSz="342880" rtl="0" eaLnBrk="1" latinLnBrk="0" hangingPunct="1">
                        <a:defRPr kumimoji="1" sz="1350" kern="1200">
                          <a:solidFill>
                            <a:schemeClr val="dk1"/>
                          </a:solidFill>
                          <a:latin typeface="Yu Gothic UI"/>
                          <a:ea typeface="Yu Gothic UI"/>
                        </a:defRPr>
                      </a:lvl6pPr>
                      <a:lvl7pPr marL="2057276" algn="l" defTabSz="342880" rtl="0" eaLnBrk="1" latinLnBrk="0" hangingPunct="1">
                        <a:defRPr kumimoji="1" sz="1350" kern="1200">
                          <a:solidFill>
                            <a:schemeClr val="dk1"/>
                          </a:solidFill>
                          <a:latin typeface="Yu Gothic UI"/>
                          <a:ea typeface="Yu Gothic UI"/>
                        </a:defRPr>
                      </a:lvl7pPr>
                      <a:lvl8pPr marL="2400156" algn="l" defTabSz="342880" rtl="0" eaLnBrk="1" latinLnBrk="0" hangingPunct="1">
                        <a:defRPr kumimoji="1" sz="1350" kern="1200">
                          <a:solidFill>
                            <a:schemeClr val="dk1"/>
                          </a:solidFill>
                          <a:latin typeface="Yu Gothic UI"/>
                          <a:ea typeface="Yu Gothic UI"/>
                        </a:defRPr>
                      </a:lvl8pPr>
                      <a:lvl9pPr marL="2743036" algn="l" defTabSz="342880" rtl="0" eaLnBrk="1" latinLnBrk="0" hangingPunct="1">
                        <a:defRPr kumimoji="1" sz="1350" kern="1200">
                          <a:solidFill>
                            <a:schemeClr val="dk1"/>
                          </a:solidFill>
                          <a:latin typeface="Yu Gothic UI"/>
                          <a:ea typeface="Yu Gothic U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mn-ea"/>
                          <a:ea typeface="+mn-ea"/>
                          <a:cs typeface="+mn-cs"/>
                        </a:rPr>
                        <a:t>非対応 </a:t>
                      </a:r>
                      <a:r>
                        <a:rPr kumimoji="1" lang="en-US" altLang="ja-JP" sz="1400" b="1" i="0" u="none" strike="noStrike" kern="1200" cap="none" spc="0" normalizeH="0" baseline="0" noProof="0" dirty="0">
                          <a:ln>
                            <a:noFill/>
                          </a:ln>
                          <a:solidFill>
                            <a:schemeClr val="tx1"/>
                          </a:solidFill>
                          <a:effectLst/>
                          <a:uLnTx/>
                          <a:uFillTx/>
                          <a:latin typeface="+mn-ea"/>
                          <a:ea typeface="+mn-ea"/>
                          <a:cs typeface="+mn-cs"/>
                        </a:rPr>
                        <a:t>/ </a:t>
                      </a:r>
                      <a:r>
                        <a:rPr kumimoji="1" lang="ja-JP" altLang="en-US" sz="1400" b="1" i="0" u="none" strike="noStrike" kern="1200" cap="none" spc="0" normalizeH="0" baseline="0" noProof="0" dirty="0">
                          <a:ln>
                            <a:noFill/>
                          </a:ln>
                          <a:solidFill>
                            <a:schemeClr val="tx1"/>
                          </a:solidFill>
                          <a:effectLst/>
                          <a:uLnTx/>
                          <a:uFillTx/>
                          <a:latin typeface="+mn-ea"/>
                          <a:ea typeface="+mn-ea"/>
                          <a:cs typeface="+mn-cs"/>
                        </a:rPr>
                        <a:t>非対応</a:t>
                      </a:r>
                      <a:endParaRPr kumimoji="1" lang="en-US" sz="1400" b="1" i="0" u="none" strike="noStrike" kern="1200" cap="none" spc="0" normalizeH="0" baseline="0" noProof="0" dirty="0">
                        <a:ln>
                          <a:noFill/>
                        </a:ln>
                        <a:solidFill>
                          <a:schemeClr val="tx1"/>
                        </a:solidFill>
                        <a:effectLst/>
                        <a:uLnTx/>
                        <a:uFillTx/>
                        <a:latin typeface="+mn-ea"/>
                        <a:ea typeface="+mn-ea"/>
                        <a:cs typeface="+mn-cs"/>
                      </a:endParaRPr>
                    </a:p>
                  </a:txBody>
                  <a:tcPr marT="72000" marB="72000" anchor="ctr">
                    <a:lnL w="6350" cap="flat" cmpd="sng" algn="ctr">
                      <a:solidFill>
                        <a:sysClr val="window" lastClr="FFFFFF">
                          <a:lumMod val="50000"/>
                        </a:sysClr>
                      </a:solidFill>
                      <a:prstDash val="solid"/>
                      <a:round/>
                      <a:headEnd type="none" w="med" len="med"/>
                      <a:tailEnd type="none" w="med" len="med"/>
                    </a:lnL>
                    <a:lnR w="6350" cap="flat" cmpd="sng" algn="ctr">
                      <a:solidFill>
                        <a:sysClr val="window" lastClr="FFFFFF">
                          <a:lumMod val="50000"/>
                        </a:sysClr>
                      </a:solidFill>
                      <a:prstDash val="solid"/>
                      <a:round/>
                      <a:headEnd type="none" w="med" len="med"/>
                      <a:tailEnd type="none" w="med" len="med"/>
                    </a:lnR>
                    <a:lnT w="6350" cap="flat" cmpd="sng" algn="ctr">
                      <a:solidFill>
                        <a:sysClr val="window" lastClr="FFFFFF">
                          <a:lumMod val="50000"/>
                        </a:sysClr>
                      </a:solidFill>
                      <a:prstDash val="solid"/>
                      <a:round/>
                      <a:headEnd type="none" w="med" len="med"/>
                      <a:tailEnd type="none" w="med" len="med"/>
                    </a:lnT>
                    <a:lnB w="635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364242707"/>
                  </a:ext>
                </a:extLst>
              </a:tr>
              <a:tr h="346515">
                <a:tc gridSpan="2">
                  <a:txBody>
                    <a:bodyPr/>
                    <a:lstStyle>
                      <a:lvl1pPr marL="0" algn="l" defTabSz="342880" rtl="0" eaLnBrk="1" latinLnBrk="0" hangingPunct="1">
                        <a:defRPr kumimoji="1" sz="1350" kern="1200">
                          <a:solidFill>
                            <a:schemeClr val="dk1"/>
                          </a:solidFill>
                          <a:latin typeface="Yu Gothic UI"/>
                          <a:ea typeface="Yu Gothic UI"/>
                        </a:defRPr>
                      </a:lvl1pPr>
                      <a:lvl2pPr marL="342880" algn="l" defTabSz="342880" rtl="0" eaLnBrk="1" latinLnBrk="0" hangingPunct="1">
                        <a:defRPr kumimoji="1" sz="1350" kern="1200">
                          <a:solidFill>
                            <a:schemeClr val="dk1"/>
                          </a:solidFill>
                          <a:latin typeface="Yu Gothic UI"/>
                          <a:ea typeface="Yu Gothic UI"/>
                        </a:defRPr>
                      </a:lvl2pPr>
                      <a:lvl3pPr marL="685759" algn="l" defTabSz="342880" rtl="0" eaLnBrk="1" latinLnBrk="0" hangingPunct="1">
                        <a:defRPr kumimoji="1" sz="1350" kern="1200">
                          <a:solidFill>
                            <a:schemeClr val="dk1"/>
                          </a:solidFill>
                          <a:latin typeface="Yu Gothic UI"/>
                          <a:ea typeface="Yu Gothic UI"/>
                        </a:defRPr>
                      </a:lvl3pPr>
                      <a:lvl4pPr marL="1028639" algn="l" defTabSz="342880" rtl="0" eaLnBrk="1" latinLnBrk="0" hangingPunct="1">
                        <a:defRPr kumimoji="1" sz="1350" kern="1200">
                          <a:solidFill>
                            <a:schemeClr val="dk1"/>
                          </a:solidFill>
                          <a:latin typeface="Yu Gothic UI"/>
                          <a:ea typeface="Yu Gothic UI"/>
                        </a:defRPr>
                      </a:lvl4pPr>
                      <a:lvl5pPr marL="1371518" algn="l" defTabSz="342880" rtl="0" eaLnBrk="1" latinLnBrk="0" hangingPunct="1">
                        <a:defRPr kumimoji="1" sz="1350" kern="1200">
                          <a:solidFill>
                            <a:schemeClr val="dk1"/>
                          </a:solidFill>
                          <a:latin typeface="Yu Gothic UI"/>
                          <a:ea typeface="Yu Gothic UI"/>
                        </a:defRPr>
                      </a:lvl5pPr>
                      <a:lvl6pPr marL="1714397" algn="l" defTabSz="342880" rtl="0" eaLnBrk="1" latinLnBrk="0" hangingPunct="1">
                        <a:defRPr kumimoji="1" sz="1350" kern="1200">
                          <a:solidFill>
                            <a:schemeClr val="dk1"/>
                          </a:solidFill>
                          <a:latin typeface="Yu Gothic UI"/>
                          <a:ea typeface="Yu Gothic UI"/>
                        </a:defRPr>
                      </a:lvl6pPr>
                      <a:lvl7pPr marL="2057276" algn="l" defTabSz="342880" rtl="0" eaLnBrk="1" latinLnBrk="0" hangingPunct="1">
                        <a:defRPr kumimoji="1" sz="1350" kern="1200">
                          <a:solidFill>
                            <a:schemeClr val="dk1"/>
                          </a:solidFill>
                          <a:latin typeface="Yu Gothic UI"/>
                          <a:ea typeface="Yu Gothic UI"/>
                        </a:defRPr>
                      </a:lvl7pPr>
                      <a:lvl8pPr marL="2400156" algn="l" defTabSz="342880" rtl="0" eaLnBrk="1" latinLnBrk="0" hangingPunct="1">
                        <a:defRPr kumimoji="1" sz="1350" kern="1200">
                          <a:solidFill>
                            <a:schemeClr val="dk1"/>
                          </a:solidFill>
                          <a:latin typeface="Yu Gothic UI"/>
                          <a:ea typeface="Yu Gothic UI"/>
                        </a:defRPr>
                      </a:lvl8pPr>
                      <a:lvl9pPr marL="2743036" algn="l" defTabSz="342880" rtl="0" eaLnBrk="1" latinLnBrk="0" hangingPunct="1">
                        <a:defRPr kumimoji="1" sz="1350" kern="1200">
                          <a:solidFill>
                            <a:schemeClr val="dk1"/>
                          </a:solidFill>
                          <a:latin typeface="Yu Gothic UI"/>
                          <a:ea typeface="Yu Gothic UI"/>
                        </a:defRPr>
                      </a:lvl9pPr>
                    </a:lstStyle>
                    <a:p>
                      <a:pPr algn="l"/>
                      <a:r>
                        <a:rPr lang="en-US" altLang="ja-JP" sz="1400" b="1" dirty="0">
                          <a:latin typeface="+mn-ea"/>
                          <a:ea typeface="+mn-ea"/>
                        </a:rPr>
                        <a:t>LED</a:t>
                      </a:r>
                      <a:r>
                        <a:rPr lang="ja-JP" altLang="en-US" sz="1400" b="1" dirty="0">
                          <a:latin typeface="+mn-ea"/>
                          <a:ea typeface="+mn-ea"/>
                        </a:rPr>
                        <a:t>インジケータ</a:t>
                      </a:r>
                      <a:endParaRPr lang="en-US" sz="1400" b="1" dirty="0">
                        <a:latin typeface="+mn-ea"/>
                        <a:ea typeface="+mn-ea"/>
                      </a:endParaRPr>
                    </a:p>
                  </a:txBody>
                  <a:tcPr marT="72000" marB="72000" anchor="ctr">
                    <a:lnL w="6350" cap="flat" cmpd="sng" algn="ctr">
                      <a:solidFill>
                        <a:sysClr val="window" lastClr="FFFFFF">
                          <a:lumMod val="50000"/>
                        </a:sysClr>
                      </a:solidFill>
                      <a:prstDash val="solid"/>
                      <a:round/>
                      <a:headEnd type="none" w="med" len="med"/>
                      <a:tailEnd type="none" w="med" len="med"/>
                    </a:lnL>
                    <a:lnR w="6350" cap="flat" cmpd="sng" algn="ctr">
                      <a:solidFill>
                        <a:sysClr val="window" lastClr="FFFFFF">
                          <a:lumMod val="50000"/>
                        </a:sysClr>
                      </a:solidFill>
                      <a:prstDash val="solid"/>
                      <a:round/>
                      <a:headEnd type="none" w="med" len="med"/>
                      <a:tailEnd type="none" w="med" len="med"/>
                    </a:lnR>
                    <a:lnT w="6350" cap="flat" cmpd="sng" algn="ctr">
                      <a:solidFill>
                        <a:sysClr val="window" lastClr="FFFFFF">
                          <a:lumMod val="50000"/>
                        </a:sysClr>
                      </a:solidFill>
                      <a:prstDash val="solid"/>
                      <a:round/>
                      <a:headEnd type="none" w="med" len="med"/>
                      <a:tailEnd type="none" w="med" len="med"/>
                    </a:lnT>
                    <a:lnB w="635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hMerge="1">
                  <a:txBody>
                    <a:bodyPr/>
                    <a:lstStyle/>
                    <a:p>
                      <a:pPr algn="l"/>
                      <a:endParaRPr lang="en-US" sz="600" b="1">
                        <a:solidFill>
                          <a:sysClr val="windowText" lastClr="000000"/>
                        </a:solidFill>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880" rtl="0" eaLnBrk="1" latinLnBrk="0" hangingPunct="1">
                        <a:defRPr kumimoji="1" sz="1350" kern="1200">
                          <a:solidFill>
                            <a:schemeClr val="dk1"/>
                          </a:solidFill>
                          <a:latin typeface="Yu Gothic UI"/>
                          <a:ea typeface="Yu Gothic UI"/>
                        </a:defRPr>
                      </a:lvl1pPr>
                      <a:lvl2pPr marL="342880" algn="l" defTabSz="342880" rtl="0" eaLnBrk="1" latinLnBrk="0" hangingPunct="1">
                        <a:defRPr kumimoji="1" sz="1350" kern="1200">
                          <a:solidFill>
                            <a:schemeClr val="dk1"/>
                          </a:solidFill>
                          <a:latin typeface="Yu Gothic UI"/>
                          <a:ea typeface="Yu Gothic UI"/>
                        </a:defRPr>
                      </a:lvl2pPr>
                      <a:lvl3pPr marL="685759" algn="l" defTabSz="342880" rtl="0" eaLnBrk="1" latinLnBrk="0" hangingPunct="1">
                        <a:defRPr kumimoji="1" sz="1350" kern="1200">
                          <a:solidFill>
                            <a:schemeClr val="dk1"/>
                          </a:solidFill>
                          <a:latin typeface="Yu Gothic UI"/>
                          <a:ea typeface="Yu Gothic UI"/>
                        </a:defRPr>
                      </a:lvl3pPr>
                      <a:lvl4pPr marL="1028639" algn="l" defTabSz="342880" rtl="0" eaLnBrk="1" latinLnBrk="0" hangingPunct="1">
                        <a:defRPr kumimoji="1" sz="1350" kern="1200">
                          <a:solidFill>
                            <a:schemeClr val="dk1"/>
                          </a:solidFill>
                          <a:latin typeface="Yu Gothic UI"/>
                          <a:ea typeface="Yu Gothic UI"/>
                        </a:defRPr>
                      </a:lvl4pPr>
                      <a:lvl5pPr marL="1371518" algn="l" defTabSz="342880" rtl="0" eaLnBrk="1" latinLnBrk="0" hangingPunct="1">
                        <a:defRPr kumimoji="1" sz="1350" kern="1200">
                          <a:solidFill>
                            <a:schemeClr val="dk1"/>
                          </a:solidFill>
                          <a:latin typeface="Yu Gothic UI"/>
                          <a:ea typeface="Yu Gothic UI"/>
                        </a:defRPr>
                      </a:lvl5pPr>
                      <a:lvl6pPr marL="1714397" algn="l" defTabSz="342880" rtl="0" eaLnBrk="1" latinLnBrk="0" hangingPunct="1">
                        <a:defRPr kumimoji="1" sz="1350" kern="1200">
                          <a:solidFill>
                            <a:schemeClr val="dk1"/>
                          </a:solidFill>
                          <a:latin typeface="Yu Gothic UI"/>
                          <a:ea typeface="Yu Gothic UI"/>
                        </a:defRPr>
                      </a:lvl6pPr>
                      <a:lvl7pPr marL="2057276" algn="l" defTabSz="342880" rtl="0" eaLnBrk="1" latinLnBrk="0" hangingPunct="1">
                        <a:defRPr kumimoji="1" sz="1350" kern="1200">
                          <a:solidFill>
                            <a:schemeClr val="dk1"/>
                          </a:solidFill>
                          <a:latin typeface="Yu Gothic UI"/>
                          <a:ea typeface="Yu Gothic UI"/>
                        </a:defRPr>
                      </a:lvl7pPr>
                      <a:lvl8pPr marL="2400156" algn="l" defTabSz="342880" rtl="0" eaLnBrk="1" latinLnBrk="0" hangingPunct="1">
                        <a:defRPr kumimoji="1" sz="1350" kern="1200">
                          <a:solidFill>
                            <a:schemeClr val="dk1"/>
                          </a:solidFill>
                          <a:latin typeface="Yu Gothic UI"/>
                          <a:ea typeface="Yu Gothic UI"/>
                        </a:defRPr>
                      </a:lvl8pPr>
                      <a:lvl9pPr marL="2743036" algn="l" defTabSz="342880" rtl="0" eaLnBrk="1" latinLnBrk="0" hangingPunct="1">
                        <a:defRPr kumimoji="1" sz="1350" kern="1200">
                          <a:solidFill>
                            <a:schemeClr val="dk1"/>
                          </a:solidFill>
                          <a:latin typeface="Yu Gothic UI"/>
                          <a:ea typeface="Yu Gothic U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chemeClr val="tx1"/>
                          </a:solidFill>
                          <a:effectLst/>
                          <a:uLnTx/>
                          <a:uFillTx/>
                          <a:latin typeface="+mn-ea"/>
                          <a:ea typeface="+mn-ea"/>
                          <a:cs typeface="+mn-cs"/>
                        </a:rPr>
                        <a:t>POWER </a:t>
                      </a:r>
                      <a:r>
                        <a:rPr kumimoji="1" lang="ja-JP" altLang="en-US" sz="1400" b="1" i="0" u="none" strike="noStrike" kern="1200" cap="none" spc="0" normalizeH="0" baseline="0" noProof="0" dirty="0">
                          <a:ln>
                            <a:noFill/>
                          </a:ln>
                          <a:solidFill>
                            <a:schemeClr val="tx1"/>
                          </a:solidFill>
                          <a:effectLst/>
                          <a:uLnTx/>
                          <a:uFillTx/>
                          <a:latin typeface="+mn-ea"/>
                          <a:ea typeface="+mn-ea"/>
                          <a:cs typeface="+mn-cs"/>
                        </a:rPr>
                        <a:t>： 電源状態表示（緑）</a:t>
                      </a:r>
                      <a:r>
                        <a:rPr kumimoji="1" lang="en-US" altLang="ja-JP" sz="1400" b="1" i="0" u="none" strike="noStrike" kern="1200" cap="none" spc="0" normalizeH="0" baseline="0" noProof="0" dirty="0">
                          <a:ln>
                            <a:noFill/>
                          </a:ln>
                          <a:solidFill>
                            <a:schemeClr val="tx1"/>
                          </a:solidFill>
                          <a:effectLst/>
                          <a:uLnTx/>
                          <a:uFillTx/>
                          <a:latin typeface="+mn-ea"/>
                          <a:ea typeface="+mn-ea"/>
                          <a:cs typeface="+mn-cs"/>
                        </a:rPr>
                        <a:t>CAM </a:t>
                      </a:r>
                      <a:r>
                        <a:rPr kumimoji="1" lang="ja-JP" altLang="en-US" sz="1400" b="1" i="0" u="none" strike="noStrike" kern="1200" cap="none" spc="0" normalizeH="0" baseline="0" noProof="0" dirty="0">
                          <a:ln>
                            <a:noFill/>
                          </a:ln>
                          <a:solidFill>
                            <a:schemeClr val="tx1"/>
                          </a:solidFill>
                          <a:effectLst/>
                          <a:uLnTx/>
                          <a:uFillTx/>
                          <a:latin typeface="+mn-ea"/>
                          <a:ea typeface="+mn-ea"/>
                          <a:cs typeface="+mn-cs"/>
                        </a:rPr>
                        <a:t>： カメラ状態表示（緑</a:t>
                      </a:r>
                      <a:r>
                        <a:rPr kumimoji="1" lang="en-US" altLang="ja-JP" sz="1400" b="1" i="0" u="none" strike="noStrike" kern="1200" cap="none" spc="0" normalizeH="0" baseline="0" noProof="0" dirty="0">
                          <a:ln>
                            <a:noFill/>
                          </a:ln>
                          <a:solidFill>
                            <a:schemeClr val="tx1"/>
                          </a:solidFill>
                          <a:effectLst/>
                          <a:uLnTx/>
                          <a:uFillTx/>
                          <a:latin typeface="+mn-ea"/>
                          <a:ea typeface="+mn-ea"/>
                          <a:cs typeface="+mn-cs"/>
                        </a:rPr>
                        <a:t>/</a:t>
                      </a:r>
                      <a:r>
                        <a:rPr kumimoji="1" lang="ja-JP" altLang="en-US" sz="1400" b="1" i="0" u="none" strike="noStrike" kern="1200" cap="none" spc="0" normalizeH="0" baseline="0" noProof="0" dirty="0">
                          <a:ln>
                            <a:noFill/>
                          </a:ln>
                          <a:solidFill>
                            <a:schemeClr val="tx1"/>
                          </a:solidFill>
                          <a:effectLst/>
                          <a:uLnTx/>
                          <a:uFillTx/>
                          <a:latin typeface="+mn-ea"/>
                          <a:ea typeface="+mn-ea"/>
                          <a:cs typeface="+mn-cs"/>
                        </a:rPr>
                        <a:t>赤</a:t>
                      </a:r>
                      <a:r>
                        <a:rPr kumimoji="1" lang="en-US" altLang="ja-JP" sz="1400" b="1" i="0" u="none" strike="noStrike" kern="1200" cap="none" spc="0" normalizeH="0" baseline="0" noProof="0" dirty="0">
                          <a:ln>
                            <a:noFill/>
                          </a:ln>
                          <a:solidFill>
                            <a:schemeClr val="tx1"/>
                          </a:solidFill>
                          <a:effectLst/>
                          <a:uLnTx/>
                          <a:uFillTx/>
                          <a:latin typeface="+mn-ea"/>
                          <a:ea typeface="+mn-ea"/>
                          <a:cs typeface="+mn-cs"/>
                        </a:rPr>
                        <a:t>/</a:t>
                      </a:r>
                      <a:r>
                        <a:rPr kumimoji="1" lang="ja-JP" altLang="en-US" sz="1400" b="1" i="0" u="none" strike="noStrike" kern="1200" cap="none" spc="0" normalizeH="0" baseline="0" noProof="0" dirty="0">
                          <a:ln>
                            <a:noFill/>
                          </a:ln>
                          <a:solidFill>
                            <a:schemeClr val="tx1"/>
                          </a:solidFill>
                          <a:effectLst/>
                          <a:uLnTx/>
                          <a:uFillTx/>
                          <a:latin typeface="+mn-ea"/>
                          <a:ea typeface="+mn-ea"/>
                          <a:cs typeface="+mn-cs"/>
                        </a:rPr>
                        <a:t>橙）</a:t>
                      </a:r>
                      <a:r>
                        <a:rPr kumimoji="1" lang="en-US" altLang="ja-JP" sz="1400" b="1" i="0" u="none" strike="noStrike" kern="1200" cap="none" spc="0" normalizeH="0" baseline="0" noProof="0" dirty="0">
                          <a:ln>
                            <a:noFill/>
                          </a:ln>
                          <a:solidFill>
                            <a:schemeClr val="tx1"/>
                          </a:solidFill>
                          <a:effectLst/>
                          <a:uLnTx/>
                          <a:uFillTx/>
                          <a:latin typeface="+mn-ea"/>
                          <a:ea typeface="+mn-ea"/>
                          <a:cs typeface="+mn-cs"/>
                        </a:rPr>
                        <a:t>LTE </a:t>
                      </a:r>
                      <a:r>
                        <a:rPr kumimoji="1" lang="ja-JP" altLang="en-US" sz="1400" b="1" i="0" u="none" strike="noStrike" kern="1200" cap="none" spc="0" normalizeH="0" baseline="0" noProof="0" dirty="0">
                          <a:ln>
                            <a:noFill/>
                          </a:ln>
                          <a:solidFill>
                            <a:schemeClr val="tx1"/>
                          </a:solidFill>
                          <a:effectLst/>
                          <a:uLnTx/>
                          <a:uFillTx/>
                          <a:latin typeface="+mn-ea"/>
                          <a:ea typeface="+mn-ea"/>
                          <a:cs typeface="+mn-cs"/>
                        </a:rPr>
                        <a:t>： </a:t>
                      </a:r>
                      <a:r>
                        <a:rPr kumimoji="1" lang="en-US" altLang="ja-JP" sz="1400" b="1" i="0" u="none" strike="noStrike" kern="1200" cap="none" spc="0" normalizeH="0" baseline="0" noProof="0" dirty="0">
                          <a:ln>
                            <a:noFill/>
                          </a:ln>
                          <a:solidFill>
                            <a:schemeClr val="tx1"/>
                          </a:solidFill>
                          <a:effectLst/>
                          <a:uLnTx/>
                          <a:uFillTx/>
                          <a:latin typeface="+mn-ea"/>
                          <a:ea typeface="+mn-ea"/>
                          <a:cs typeface="+mn-cs"/>
                        </a:rPr>
                        <a:t>LTE</a:t>
                      </a:r>
                      <a:r>
                        <a:rPr kumimoji="1" lang="ja-JP" altLang="en-US" sz="1400" b="1" i="0" u="none" strike="noStrike" kern="1200" cap="none" spc="0" normalizeH="0" baseline="0" noProof="0" dirty="0">
                          <a:ln>
                            <a:noFill/>
                          </a:ln>
                          <a:solidFill>
                            <a:schemeClr val="tx1"/>
                          </a:solidFill>
                          <a:effectLst/>
                          <a:uLnTx/>
                          <a:uFillTx/>
                          <a:latin typeface="+mn-ea"/>
                          <a:ea typeface="+mn-ea"/>
                          <a:cs typeface="+mn-cs"/>
                        </a:rPr>
                        <a:t>モジュール状態表示（緑</a:t>
                      </a:r>
                      <a:r>
                        <a:rPr kumimoji="1" lang="en-US" altLang="ja-JP" sz="1400" b="1" i="0" u="none" strike="noStrike" kern="1200" cap="none" spc="0" normalizeH="0" baseline="0" noProof="0" dirty="0">
                          <a:ln>
                            <a:noFill/>
                          </a:ln>
                          <a:solidFill>
                            <a:schemeClr val="tx1"/>
                          </a:solidFill>
                          <a:effectLst/>
                          <a:uLnTx/>
                          <a:uFillTx/>
                          <a:latin typeface="+mn-ea"/>
                          <a:ea typeface="+mn-ea"/>
                          <a:cs typeface="+mn-cs"/>
                        </a:rPr>
                        <a:t>/</a:t>
                      </a:r>
                      <a:r>
                        <a:rPr kumimoji="1" lang="ja-JP" altLang="en-US" sz="1400" b="1" i="0" u="none" strike="noStrike" kern="1200" cap="none" spc="0" normalizeH="0" baseline="0" noProof="0" dirty="0">
                          <a:ln>
                            <a:noFill/>
                          </a:ln>
                          <a:solidFill>
                            <a:schemeClr val="tx1"/>
                          </a:solidFill>
                          <a:effectLst/>
                          <a:uLnTx/>
                          <a:uFillTx/>
                          <a:latin typeface="+mn-ea"/>
                          <a:ea typeface="+mn-ea"/>
                          <a:cs typeface="+mn-cs"/>
                        </a:rPr>
                        <a:t>赤）</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chemeClr val="tx1"/>
                          </a:solidFill>
                          <a:effectLst/>
                          <a:uLnTx/>
                          <a:uFillTx/>
                          <a:latin typeface="+mn-ea"/>
                          <a:ea typeface="+mn-ea"/>
                          <a:cs typeface="+mn-cs"/>
                        </a:rPr>
                        <a:t>LTE(</a:t>
                      </a:r>
                      <a:r>
                        <a:rPr kumimoji="1" lang="ja-JP" altLang="en-US" sz="1400" b="1" i="0" u="none" strike="noStrike" kern="1200" cap="none" spc="0" normalizeH="0" baseline="0" noProof="0" dirty="0">
                          <a:ln>
                            <a:noFill/>
                          </a:ln>
                          <a:solidFill>
                            <a:schemeClr val="tx1"/>
                          </a:solidFill>
                          <a:effectLst/>
                          <a:uLnTx/>
                          <a:uFillTx/>
                          <a:latin typeface="+mn-ea"/>
                          <a:ea typeface="+mn-ea"/>
                          <a:cs typeface="+mn-cs"/>
                        </a:rPr>
                        <a:t>電波状態</a:t>
                      </a:r>
                      <a:r>
                        <a:rPr kumimoji="1" lang="en-US" altLang="ja-JP" sz="1400" b="1" i="0" u="none" strike="noStrike" kern="1200" cap="none" spc="0" normalizeH="0" baseline="0" noProof="0" dirty="0">
                          <a:ln>
                            <a:noFill/>
                          </a:ln>
                          <a:solidFill>
                            <a:schemeClr val="tx1"/>
                          </a:solidFill>
                          <a:effectLst/>
                          <a:uLnTx/>
                          <a:uFillTx/>
                          <a:latin typeface="+mn-ea"/>
                          <a:ea typeface="+mn-ea"/>
                          <a:cs typeface="+mn-cs"/>
                        </a:rPr>
                        <a:t>) </a:t>
                      </a:r>
                      <a:r>
                        <a:rPr kumimoji="1" lang="ja-JP" altLang="en-US" sz="1400" b="1" i="0" u="none" strike="noStrike" kern="1200" cap="none" spc="0" normalizeH="0" baseline="0" noProof="0" dirty="0">
                          <a:ln>
                            <a:noFill/>
                          </a:ln>
                          <a:solidFill>
                            <a:schemeClr val="tx1"/>
                          </a:solidFill>
                          <a:effectLst/>
                          <a:uLnTx/>
                          <a:uFillTx/>
                          <a:latin typeface="+mn-ea"/>
                          <a:ea typeface="+mn-ea"/>
                          <a:cs typeface="+mn-cs"/>
                        </a:rPr>
                        <a:t>： 電波強度表示</a:t>
                      </a:r>
                      <a:r>
                        <a:rPr kumimoji="1" lang="en-US" altLang="ja-JP" sz="1400" b="1" i="0" u="none" strike="noStrike" kern="1200" cap="none" spc="0" normalizeH="0" baseline="0" noProof="0" dirty="0">
                          <a:ln>
                            <a:noFill/>
                          </a:ln>
                          <a:solidFill>
                            <a:schemeClr val="tx1"/>
                          </a:solidFill>
                          <a:effectLst/>
                          <a:uLnTx/>
                          <a:uFillTx/>
                          <a:latin typeface="+mn-ea"/>
                          <a:ea typeface="+mn-ea"/>
                          <a:cs typeface="+mn-cs"/>
                        </a:rPr>
                        <a:t>(</a:t>
                      </a:r>
                      <a:r>
                        <a:rPr kumimoji="1" lang="ja-JP" altLang="en-US" sz="1400" b="1" i="0" u="none" strike="noStrike" kern="1200" cap="none" spc="0" normalizeH="0" baseline="0" noProof="0" dirty="0">
                          <a:ln>
                            <a:noFill/>
                          </a:ln>
                          <a:solidFill>
                            <a:schemeClr val="tx1"/>
                          </a:solidFill>
                          <a:effectLst/>
                          <a:uLnTx/>
                          <a:uFillTx/>
                          <a:latin typeface="+mn-ea"/>
                          <a:ea typeface="+mn-ea"/>
                          <a:cs typeface="+mn-cs"/>
                        </a:rPr>
                        <a:t>緑</a:t>
                      </a:r>
                      <a:r>
                        <a:rPr kumimoji="1" lang="en-US" altLang="ja-JP" sz="1400" b="1" i="0" u="none" strike="noStrike" kern="1200" cap="none" spc="0" normalizeH="0" baseline="0" noProof="0" dirty="0">
                          <a:ln>
                            <a:noFill/>
                          </a:ln>
                          <a:solidFill>
                            <a:schemeClr val="tx1"/>
                          </a:solidFill>
                          <a:effectLst/>
                          <a:uLnTx/>
                          <a:uFillTx/>
                          <a:latin typeface="+mn-ea"/>
                          <a:ea typeface="+mn-ea"/>
                          <a:cs typeface="+mn-cs"/>
                        </a:rPr>
                        <a:t>) x3</a:t>
                      </a:r>
                      <a:r>
                        <a:rPr kumimoji="1" lang="ja-JP" altLang="en-US" sz="1400" b="1" i="0" u="none" strike="noStrike" kern="1200" cap="none" spc="0" normalizeH="0" baseline="0" noProof="0" dirty="0">
                          <a:ln>
                            <a:noFill/>
                          </a:ln>
                          <a:solidFill>
                            <a:schemeClr val="tx1"/>
                          </a:solidFill>
                          <a:effectLst/>
                          <a:uLnTx/>
                          <a:uFillTx/>
                          <a:latin typeface="+mn-ea"/>
                          <a:ea typeface="+mn-ea"/>
                          <a:cs typeface="+mn-cs"/>
                        </a:rPr>
                        <a:t>段階</a:t>
                      </a:r>
                    </a:p>
                  </a:txBody>
                  <a:tcPr marT="72000" marB="72000" anchor="ctr">
                    <a:lnL w="6350" cap="flat" cmpd="sng" algn="ctr">
                      <a:solidFill>
                        <a:sysClr val="window" lastClr="FFFFFF">
                          <a:lumMod val="50000"/>
                        </a:sysClr>
                      </a:solidFill>
                      <a:prstDash val="solid"/>
                      <a:round/>
                      <a:headEnd type="none" w="med" len="med"/>
                      <a:tailEnd type="none" w="med" len="med"/>
                    </a:lnL>
                    <a:lnR w="6350" cap="flat" cmpd="sng" algn="ctr">
                      <a:solidFill>
                        <a:sysClr val="window" lastClr="FFFFFF">
                          <a:lumMod val="50000"/>
                        </a:sysClr>
                      </a:solidFill>
                      <a:prstDash val="solid"/>
                      <a:round/>
                      <a:headEnd type="none" w="med" len="med"/>
                      <a:tailEnd type="none" w="med" len="med"/>
                    </a:lnR>
                    <a:lnT w="6350" cap="flat" cmpd="sng" algn="ctr">
                      <a:solidFill>
                        <a:sysClr val="window" lastClr="FFFFFF">
                          <a:lumMod val="50000"/>
                        </a:sysClr>
                      </a:solidFill>
                      <a:prstDash val="solid"/>
                      <a:round/>
                      <a:headEnd type="none" w="med" len="med"/>
                      <a:tailEnd type="none" w="med" len="med"/>
                    </a:lnT>
                    <a:lnB w="635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824713922"/>
                  </a:ext>
                </a:extLst>
              </a:tr>
              <a:tr h="724532">
                <a:tc gridSpan="2">
                  <a:txBody>
                    <a:bodyPr/>
                    <a:lstStyle/>
                    <a:p>
                      <a:pPr algn="l"/>
                      <a:r>
                        <a:rPr lang="en-US" sz="1400" b="1" dirty="0">
                          <a:latin typeface="+mn-ea"/>
                          <a:ea typeface="+mn-ea"/>
                        </a:rPr>
                        <a:t>GPS</a:t>
                      </a:r>
                    </a:p>
                    <a:p>
                      <a:pPr algn="l"/>
                      <a:r>
                        <a:rPr lang="en-US" sz="1400" b="1" dirty="0">
                          <a:latin typeface="+mn-ea"/>
                          <a:ea typeface="+mn-ea"/>
                        </a:rPr>
                        <a:t>(</a:t>
                      </a:r>
                      <a:r>
                        <a:rPr lang="ja-JP" altLang="en-US" sz="1400" b="1" dirty="0">
                          <a:latin typeface="+mn-ea"/>
                          <a:ea typeface="+mn-ea"/>
                        </a:rPr>
                        <a:t>位置情報のみ時刻無し</a:t>
                      </a:r>
                      <a:r>
                        <a:rPr lang="en-US" sz="1400" b="1" dirty="0">
                          <a:latin typeface="+mn-ea"/>
                          <a:ea typeface="+mn-ea"/>
                        </a:rPr>
                        <a:t>)</a:t>
                      </a:r>
                    </a:p>
                  </a:txBody>
                  <a:tcPr marT="72000" marB="72000" anchor="ctr">
                    <a:lnL w="6350" cap="flat" cmpd="sng" algn="ctr">
                      <a:solidFill>
                        <a:sysClr val="window" lastClr="FFFFFF">
                          <a:lumMod val="50000"/>
                        </a:sysClr>
                      </a:solidFill>
                      <a:prstDash val="solid"/>
                      <a:round/>
                      <a:headEnd type="none" w="med" len="med"/>
                      <a:tailEnd type="none" w="med" len="med"/>
                    </a:lnL>
                    <a:lnR w="6350" cap="flat" cmpd="sng" algn="ctr">
                      <a:solidFill>
                        <a:sysClr val="window" lastClr="FFFFFF">
                          <a:lumMod val="50000"/>
                        </a:sysClr>
                      </a:solidFill>
                      <a:prstDash val="solid"/>
                      <a:round/>
                      <a:headEnd type="none" w="med" len="med"/>
                      <a:tailEnd type="none" w="med" len="med"/>
                    </a:lnR>
                    <a:lnT w="6350" cap="flat" cmpd="sng" algn="ctr">
                      <a:solidFill>
                        <a:sysClr val="window" lastClr="FFFFFF">
                          <a:lumMod val="50000"/>
                        </a:sysClr>
                      </a:solidFill>
                      <a:prstDash val="solid"/>
                      <a:round/>
                      <a:headEnd type="none" w="med" len="med"/>
                      <a:tailEnd type="none" w="med" len="med"/>
                    </a:lnT>
                    <a:lnB w="635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hMerge="1">
                  <a:txBody>
                    <a:bodyPr/>
                    <a:lstStyle/>
                    <a:p>
                      <a:endParaRPr kumimoji="1" lang="ja-JP" altLang="en-US"/>
                    </a:p>
                  </a:txBody>
                  <a:tcPr/>
                </a:tc>
                <a:tc>
                  <a:txBody>
                    <a:bodyPr/>
                    <a:lstStyle/>
                    <a:p>
                      <a:pPr algn="l"/>
                      <a:r>
                        <a:rPr lang="en-US" altLang="ja-JP" sz="1400" b="1" dirty="0">
                          <a:solidFill>
                            <a:schemeClr val="tx1"/>
                          </a:solidFill>
                          <a:latin typeface="+mn-ea"/>
                          <a:ea typeface="+mn-ea"/>
                        </a:rPr>
                        <a:t>GPS</a:t>
                      </a:r>
                      <a:r>
                        <a:rPr lang="ja-JP" altLang="en-US" sz="1400" b="1" dirty="0">
                          <a:solidFill>
                            <a:schemeClr val="tx1"/>
                          </a:solidFill>
                          <a:latin typeface="+mn-ea"/>
                          <a:ea typeface="+mn-ea"/>
                        </a:rPr>
                        <a:t>アンテナ内蔵</a:t>
                      </a:r>
                      <a:endParaRPr lang="en-US" altLang="ja-JP" sz="1400" b="1" dirty="0">
                        <a:solidFill>
                          <a:schemeClr val="tx1"/>
                        </a:solidFill>
                        <a:latin typeface="+mn-ea"/>
                        <a:ea typeface="+mn-ea"/>
                      </a:endParaRPr>
                    </a:p>
                    <a:p>
                      <a:pPr defTabSz="457200" fontAlgn="base">
                        <a:spcBef>
                          <a:spcPct val="0"/>
                        </a:spcBef>
                        <a:spcAft>
                          <a:spcPct val="0"/>
                        </a:spcAft>
                        <a:defRPr sz="1000"/>
                      </a:pPr>
                      <a:r>
                        <a:rPr lang="en-US" altLang="ja-JP" sz="1400" b="1" dirty="0">
                          <a:solidFill>
                            <a:schemeClr val="tx1"/>
                          </a:solidFill>
                          <a:latin typeface="+mn-ea"/>
                          <a:ea typeface="+mn-ea"/>
                        </a:rPr>
                        <a:t>GPS(</a:t>
                      </a:r>
                      <a:r>
                        <a:rPr lang="ja-JP" altLang="en-US" sz="1400" b="1" dirty="0">
                          <a:solidFill>
                            <a:schemeClr val="tx1"/>
                          </a:solidFill>
                          <a:latin typeface="+mn-ea"/>
                          <a:ea typeface="+mn-ea"/>
                        </a:rPr>
                        <a:t>位置情報</a:t>
                      </a:r>
                      <a:r>
                        <a:rPr lang="en-US" altLang="ja-JP" sz="1400" b="1" dirty="0">
                          <a:solidFill>
                            <a:schemeClr val="tx1"/>
                          </a:solidFill>
                          <a:latin typeface="+mn-ea"/>
                          <a:ea typeface="+mn-ea"/>
                        </a:rPr>
                        <a:t>)</a:t>
                      </a:r>
                      <a:r>
                        <a:rPr lang="ja-JP" altLang="en-US" sz="1400" b="1" dirty="0">
                          <a:solidFill>
                            <a:schemeClr val="tx1"/>
                          </a:solidFill>
                          <a:latin typeface="+mn-ea"/>
                          <a:ea typeface="+mn-ea"/>
                        </a:rPr>
                        <a:t>機能は次のカメラとの組み合わせでご使用可能。</a:t>
                      </a:r>
                      <a:endParaRPr lang="en-US" altLang="ja-JP" sz="1400" b="1" dirty="0">
                        <a:solidFill>
                          <a:schemeClr val="tx1"/>
                        </a:solidFill>
                        <a:latin typeface="+mn-ea"/>
                        <a:ea typeface="+mn-ea"/>
                      </a:endParaRPr>
                    </a:p>
                    <a:p>
                      <a:pPr defTabSz="457200" fontAlgn="base">
                        <a:spcBef>
                          <a:spcPct val="0"/>
                        </a:spcBef>
                        <a:spcAft>
                          <a:spcPct val="0"/>
                        </a:spcAft>
                        <a:defRPr sz="1000"/>
                      </a:pPr>
                      <a:r>
                        <a:rPr lang="en-US" altLang="ja-JP" sz="1400" b="1" dirty="0">
                          <a:solidFill>
                            <a:schemeClr val="tx1"/>
                          </a:solidFill>
                          <a:latin typeface="+mn-ea"/>
                          <a:ea typeface="+mn-ea"/>
                        </a:rPr>
                        <a:t>WV-B65300-ZY</a:t>
                      </a:r>
                      <a:r>
                        <a:rPr lang="ja-JP" altLang="en-US" sz="1400" b="1" dirty="0" err="1">
                          <a:solidFill>
                            <a:schemeClr val="tx1"/>
                          </a:solidFill>
                          <a:latin typeface="+mn-ea"/>
                          <a:ea typeface="+mn-ea"/>
                        </a:rPr>
                        <a:t>、</a:t>
                      </a:r>
                      <a:r>
                        <a:rPr lang="en-US" altLang="ja-JP" sz="1400" b="1" dirty="0">
                          <a:solidFill>
                            <a:schemeClr val="tx1"/>
                          </a:solidFill>
                          <a:latin typeface="+mn-ea"/>
                          <a:ea typeface="+mn-ea"/>
                        </a:rPr>
                        <a:t>WV-B65301-Z1</a:t>
                      </a:r>
                      <a:r>
                        <a:rPr lang="ja-JP" altLang="en-US" sz="1400" b="1" dirty="0">
                          <a:solidFill>
                            <a:schemeClr val="tx1"/>
                          </a:solidFill>
                          <a:latin typeface="+mn-ea"/>
                          <a:ea typeface="+mn-ea"/>
                        </a:rPr>
                        <a:t>、</a:t>
                      </a:r>
                      <a:r>
                        <a:rPr lang="en-US" altLang="ja-JP" sz="1400" b="1" dirty="0">
                          <a:solidFill>
                            <a:schemeClr val="tx1"/>
                          </a:solidFill>
                          <a:latin typeface="+mn-ea"/>
                          <a:ea typeface="+mn-ea"/>
                        </a:rPr>
                        <a:t>WV-B65302-Z2(23</a:t>
                      </a:r>
                      <a:r>
                        <a:rPr lang="ja-JP" altLang="en-US" sz="1400" b="1" dirty="0">
                          <a:solidFill>
                            <a:schemeClr val="tx1"/>
                          </a:solidFill>
                          <a:latin typeface="+mn-ea"/>
                          <a:ea typeface="+mn-ea"/>
                        </a:rPr>
                        <a:t>年</a:t>
                      </a:r>
                      <a:r>
                        <a:rPr lang="en-US" altLang="ja-JP" sz="1400" b="1" dirty="0">
                          <a:solidFill>
                            <a:schemeClr val="tx1"/>
                          </a:solidFill>
                          <a:latin typeface="+mn-ea"/>
                          <a:ea typeface="+mn-ea"/>
                        </a:rPr>
                        <a:t>4</a:t>
                      </a:r>
                      <a:r>
                        <a:rPr lang="ja-JP" altLang="en-US" sz="1400" b="1" dirty="0">
                          <a:solidFill>
                            <a:schemeClr val="tx1"/>
                          </a:solidFill>
                          <a:latin typeface="+mn-ea"/>
                          <a:ea typeface="+mn-ea"/>
                        </a:rPr>
                        <a:t>月時点</a:t>
                      </a:r>
                      <a:r>
                        <a:rPr lang="en-US" altLang="ja-JP" sz="1400" b="1" dirty="0">
                          <a:solidFill>
                            <a:schemeClr val="tx1"/>
                          </a:solidFill>
                          <a:latin typeface="+mn-ea"/>
                          <a:ea typeface="+mn-ea"/>
                        </a:rPr>
                        <a:t>) </a:t>
                      </a:r>
                    </a:p>
                    <a:p>
                      <a:pPr defTabSz="457200" fontAlgn="base">
                        <a:spcBef>
                          <a:spcPct val="0"/>
                        </a:spcBef>
                        <a:spcAft>
                          <a:spcPct val="0"/>
                        </a:spcAft>
                        <a:defRPr sz="1000"/>
                      </a:pPr>
                      <a:r>
                        <a:rPr lang="ja-JP" altLang="en-US" sz="1400" b="1" dirty="0">
                          <a:solidFill>
                            <a:srgbClr val="0070C0"/>
                          </a:solidFill>
                          <a:latin typeface="+mn-ea"/>
                          <a:ea typeface="+mn-ea"/>
                        </a:rPr>
                        <a:t>ただし</a:t>
                      </a:r>
                      <a:r>
                        <a:rPr lang="en-US" altLang="ja-JP" sz="1400" b="1" dirty="0">
                          <a:solidFill>
                            <a:srgbClr val="0070C0"/>
                          </a:solidFill>
                          <a:latin typeface="+mn-ea"/>
                          <a:ea typeface="+mn-ea"/>
                        </a:rPr>
                        <a:t>GPS(</a:t>
                      </a:r>
                      <a:r>
                        <a:rPr lang="ja-JP" altLang="en-US" sz="1400" b="1" dirty="0">
                          <a:solidFill>
                            <a:srgbClr val="0070C0"/>
                          </a:solidFill>
                          <a:latin typeface="+mn-ea"/>
                          <a:ea typeface="+mn-ea"/>
                        </a:rPr>
                        <a:t>位置情報</a:t>
                      </a:r>
                      <a:r>
                        <a:rPr lang="en-US" altLang="ja-JP" sz="1400" b="1" dirty="0">
                          <a:solidFill>
                            <a:srgbClr val="0070C0"/>
                          </a:solidFill>
                          <a:latin typeface="+mn-ea"/>
                          <a:ea typeface="+mn-ea"/>
                        </a:rPr>
                        <a:t>)</a:t>
                      </a:r>
                      <a:r>
                        <a:rPr lang="ja-JP" altLang="en-US" sz="1400" b="1" dirty="0">
                          <a:solidFill>
                            <a:srgbClr val="0070C0"/>
                          </a:solidFill>
                          <a:latin typeface="+mn-ea"/>
                          <a:ea typeface="+mn-ea"/>
                        </a:rPr>
                        <a:t>を使った拡張機能は、お客様にて追加ソフトウェアの開発が必要。</a:t>
                      </a:r>
                      <a:endParaRPr lang="en-US" altLang="ja-JP" sz="1400" b="1" dirty="0">
                        <a:solidFill>
                          <a:srgbClr val="0070C0"/>
                        </a:solidFill>
                        <a:latin typeface="+mn-ea"/>
                        <a:ea typeface="+mn-ea"/>
                      </a:endParaRPr>
                    </a:p>
                  </a:txBody>
                  <a:tcPr marT="72000" marB="72000" anchor="ctr">
                    <a:lnL w="6350" cap="flat" cmpd="sng" algn="ctr">
                      <a:solidFill>
                        <a:sysClr val="window" lastClr="FFFFFF">
                          <a:lumMod val="50000"/>
                        </a:sysClr>
                      </a:solidFill>
                      <a:prstDash val="solid"/>
                      <a:round/>
                      <a:headEnd type="none" w="med" len="med"/>
                      <a:tailEnd type="none" w="med" len="med"/>
                    </a:lnL>
                    <a:lnR w="6350" cap="flat" cmpd="sng" algn="ctr">
                      <a:solidFill>
                        <a:sysClr val="window" lastClr="FFFFFF">
                          <a:lumMod val="50000"/>
                        </a:sysClr>
                      </a:solidFill>
                      <a:prstDash val="solid"/>
                      <a:round/>
                      <a:headEnd type="none" w="med" len="med"/>
                      <a:tailEnd type="none" w="med" len="med"/>
                    </a:lnR>
                    <a:lnT w="6350" cap="flat" cmpd="sng" algn="ctr">
                      <a:solidFill>
                        <a:sysClr val="window" lastClr="FFFFFF">
                          <a:lumMod val="50000"/>
                        </a:sysClr>
                      </a:solidFill>
                      <a:prstDash val="solid"/>
                      <a:round/>
                      <a:headEnd type="none" w="med" len="med"/>
                      <a:tailEnd type="none" w="med" len="med"/>
                    </a:lnT>
                    <a:lnB w="635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870277113"/>
                  </a:ext>
                </a:extLst>
              </a:tr>
              <a:tr h="220510">
                <a:tc gridSpan="2">
                  <a:txBody>
                    <a:bodyPr/>
                    <a:lstStyle>
                      <a:lvl1pPr marL="0" algn="l" defTabSz="342880" rtl="0" eaLnBrk="1" latinLnBrk="0" hangingPunct="1">
                        <a:defRPr kumimoji="1" sz="1350" kern="1200">
                          <a:solidFill>
                            <a:schemeClr val="dk1"/>
                          </a:solidFill>
                          <a:latin typeface="Yu Gothic UI"/>
                          <a:ea typeface="Yu Gothic UI"/>
                        </a:defRPr>
                      </a:lvl1pPr>
                      <a:lvl2pPr marL="342880" algn="l" defTabSz="342880" rtl="0" eaLnBrk="1" latinLnBrk="0" hangingPunct="1">
                        <a:defRPr kumimoji="1" sz="1350" kern="1200">
                          <a:solidFill>
                            <a:schemeClr val="dk1"/>
                          </a:solidFill>
                          <a:latin typeface="Yu Gothic UI"/>
                          <a:ea typeface="Yu Gothic UI"/>
                        </a:defRPr>
                      </a:lvl2pPr>
                      <a:lvl3pPr marL="685759" algn="l" defTabSz="342880" rtl="0" eaLnBrk="1" latinLnBrk="0" hangingPunct="1">
                        <a:defRPr kumimoji="1" sz="1350" kern="1200">
                          <a:solidFill>
                            <a:schemeClr val="dk1"/>
                          </a:solidFill>
                          <a:latin typeface="Yu Gothic UI"/>
                          <a:ea typeface="Yu Gothic UI"/>
                        </a:defRPr>
                      </a:lvl3pPr>
                      <a:lvl4pPr marL="1028639" algn="l" defTabSz="342880" rtl="0" eaLnBrk="1" latinLnBrk="0" hangingPunct="1">
                        <a:defRPr kumimoji="1" sz="1350" kern="1200">
                          <a:solidFill>
                            <a:schemeClr val="dk1"/>
                          </a:solidFill>
                          <a:latin typeface="Yu Gothic UI"/>
                          <a:ea typeface="Yu Gothic UI"/>
                        </a:defRPr>
                      </a:lvl4pPr>
                      <a:lvl5pPr marL="1371518" algn="l" defTabSz="342880" rtl="0" eaLnBrk="1" latinLnBrk="0" hangingPunct="1">
                        <a:defRPr kumimoji="1" sz="1350" kern="1200">
                          <a:solidFill>
                            <a:schemeClr val="dk1"/>
                          </a:solidFill>
                          <a:latin typeface="Yu Gothic UI"/>
                          <a:ea typeface="Yu Gothic UI"/>
                        </a:defRPr>
                      </a:lvl5pPr>
                      <a:lvl6pPr marL="1714397" algn="l" defTabSz="342880" rtl="0" eaLnBrk="1" latinLnBrk="0" hangingPunct="1">
                        <a:defRPr kumimoji="1" sz="1350" kern="1200">
                          <a:solidFill>
                            <a:schemeClr val="dk1"/>
                          </a:solidFill>
                          <a:latin typeface="Yu Gothic UI"/>
                          <a:ea typeface="Yu Gothic UI"/>
                        </a:defRPr>
                      </a:lvl6pPr>
                      <a:lvl7pPr marL="2057276" algn="l" defTabSz="342880" rtl="0" eaLnBrk="1" latinLnBrk="0" hangingPunct="1">
                        <a:defRPr kumimoji="1" sz="1350" kern="1200">
                          <a:solidFill>
                            <a:schemeClr val="dk1"/>
                          </a:solidFill>
                          <a:latin typeface="Yu Gothic UI"/>
                          <a:ea typeface="Yu Gothic UI"/>
                        </a:defRPr>
                      </a:lvl7pPr>
                      <a:lvl8pPr marL="2400156" algn="l" defTabSz="342880" rtl="0" eaLnBrk="1" latinLnBrk="0" hangingPunct="1">
                        <a:defRPr kumimoji="1" sz="1350" kern="1200">
                          <a:solidFill>
                            <a:schemeClr val="dk1"/>
                          </a:solidFill>
                          <a:latin typeface="Yu Gothic UI"/>
                          <a:ea typeface="Yu Gothic UI"/>
                        </a:defRPr>
                      </a:lvl8pPr>
                      <a:lvl9pPr marL="2743036" algn="l" defTabSz="342880" rtl="0" eaLnBrk="1" latinLnBrk="0" hangingPunct="1">
                        <a:defRPr kumimoji="1" sz="1350" kern="1200">
                          <a:solidFill>
                            <a:schemeClr val="dk1"/>
                          </a:solidFill>
                          <a:latin typeface="Yu Gothic UI"/>
                          <a:ea typeface="Yu Gothic UI"/>
                        </a:defRPr>
                      </a:lvl9pPr>
                    </a:lstStyle>
                    <a:p>
                      <a:pPr algn="l"/>
                      <a:r>
                        <a:rPr lang="en-US" altLang="ja-JP" sz="1400" b="1" dirty="0">
                          <a:latin typeface="+mn-ea"/>
                          <a:ea typeface="+mn-ea"/>
                        </a:rPr>
                        <a:t>IP</a:t>
                      </a:r>
                      <a:r>
                        <a:rPr lang="ja-JP" altLang="en-US" sz="1400" b="1" dirty="0">
                          <a:latin typeface="+mn-ea"/>
                          <a:ea typeface="+mn-ea"/>
                        </a:rPr>
                        <a:t>保護等級</a:t>
                      </a:r>
                      <a:endParaRPr lang="en-US" sz="1400" b="1" dirty="0">
                        <a:latin typeface="+mn-ea"/>
                        <a:ea typeface="+mn-ea"/>
                      </a:endParaRPr>
                    </a:p>
                  </a:txBody>
                  <a:tcPr marT="72000" marB="72000" anchor="ctr">
                    <a:lnL w="6350" cap="flat" cmpd="sng" algn="ctr">
                      <a:solidFill>
                        <a:sysClr val="window" lastClr="FFFFFF">
                          <a:lumMod val="50000"/>
                        </a:sysClr>
                      </a:solidFill>
                      <a:prstDash val="solid"/>
                      <a:round/>
                      <a:headEnd type="none" w="med" len="med"/>
                      <a:tailEnd type="none" w="med" len="med"/>
                    </a:lnL>
                    <a:lnR w="6350" cap="flat" cmpd="sng" algn="ctr">
                      <a:solidFill>
                        <a:sysClr val="window" lastClr="FFFFFF">
                          <a:lumMod val="50000"/>
                        </a:sysClr>
                      </a:solidFill>
                      <a:prstDash val="solid"/>
                      <a:round/>
                      <a:headEnd type="none" w="med" len="med"/>
                      <a:tailEnd type="none" w="med" len="med"/>
                    </a:lnR>
                    <a:lnT w="6350" cap="flat" cmpd="sng" algn="ctr">
                      <a:solidFill>
                        <a:sysClr val="window" lastClr="FFFFFF">
                          <a:lumMod val="50000"/>
                        </a:sysClr>
                      </a:solidFill>
                      <a:prstDash val="solid"/>
                      <a:round/>
                      <a:headEnd type="none" w="med" len="med"/>
                      <a:tailEnd type="none" w="med" len="med"/>
                    </a:lnT>
                    <a:lnB w="635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hMerge="1">
                  <a:txBody>
                    <a:bodyPr/>
                    <a:lstStyle/>
                    <a:p>
                      <a:pPr algn="l"/>
                      <a:endParaRPr lang="en-US" sz="600" b="1">
                        <a:solidFill>
                          <a:sysClr val="windowText" lastClr="000000"/>
                        </a:solidFill>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880" rtl="0" eaLnBrk="1" latinLnBrk="0" hangingPunct="1">
                        <a:defRPr kumimoji="1" sz="1350" kern="1200">
                          <a:solidFill>
                            <a:schemeClr val="dk1"/>
                          </a:solidFill>
                          <a:latin typeface="Yu Gothic UI"/>
                          <a:ea typeface="Yu Gothic UI"/>
                        </a:defRPr>
                      </a:lvl1pPr>
                      <a:lvl2pPr marL="342880" algn="l" defTabSz="342880" rtl="0" eaLnBrk="1" latinLnBrk="0" hangingPunct="1">
                        <a:defRPr kumimoji="1" sz="1350" kern="1200">
                          <a:solidFill>
                            <a:schemeClr val="dk1"/>
                          </a:solidFill>
                          <a:latin typeface="Yu Gothic UI"/>
                          <a:ea typeface="Yu Gothic UI"/>
                        </a:defRPr>
                      </a:lvl2pPr>
                      <a:lvl3pPr marL="685759" algn="l" defTabSz="342880" rtl="0" eaLnBrk="1" latinLnBrk="0" hangingPunct="1">
                        <a:defRPr kumimoji="1" sz="1350" kern="1200">
                          <a:solidFill>
                            <a:schemeClr val="dk1"/>
                          </a:solidFill>
                          <a:latin typeface="Yu Gothic UI"/>
                          <a:ea typeface="Yu Gothic UI"/>
                        </a:defRPr>
                      </a:lvl3pPr>
                      <a:lvl4pPr marL="1028639" algn="l" defTabSz="342880" rtl="0" eaLnBrk="1" latinLnBrk="0" hangingPunct="1">
                        <a:defRPr kumimoji="1" sz="1350" kern="1200">
                          <a:solidFill>
                            <a:schemeClr val="dk1"/>
                          </a:solidFill>
                          <a:latin typeface="Yu Gothic UI"/>
                          <a:ea typeface="Yu Gothic UI"/>
                        </a:defRPr>
                      </a:lvl4pPr>
                      <a:lvl5pPr marL="1371518" algn="l" defTabSz="342880" rtl="0" eaLnBrk="1" latinLnBrk="0" hangingPunct="1">
                        <a:defRPr kumimoji="1" sz="1350" kern="1200">
                          <a:solidFill>
                            <a:schemeClr val="dk1"/>
                          </a:solidFill>
                          <a:latin typeface="Yu Gothic UI"/>
                          <a:ea typeface="Yu Gothic UI"/>
                        </a:defRPr>
                      </a:lvl5pPr>
                      <a:lvl6pPr marL="1714397" algn="l" defTabSz="342880" rtl="0" eaLnBrk="1" latinLnBrk="0" hangingPunct="1">
                        <a:defRPr kumimoji="1" sz="1350" kern="1200">
                          <a:solidFill>
                            <a:schemeClr val="dk1"/>
                          </a:solidFill>
                          <a:latin typeface="Yu Gothic UI"/>
                          <a:ea typeface="Yu Gothic UI"/>
                        </a:defRPr>
                      </a:lvl6pPr>
                      <a:lvl7pPr marL="2057276" algn="l" defTabSz="342880" rtl="0" eaLnBrk="1" latinLnBrk="0" hangingPunct="1">
                        <a:defRPr kumimoji="1" sz="1350" kern="1200">
                          <a:solidFill>
                            <a:schemeClr val="dk1"/>
                          </a:solidFill>
                          <a:latin typeface="Yu Gothic UI"/>
                          <a:ea typeface="Yu Gothic UI"/>
                        </a:defRPr>
                      </a:lvl7pPr>
                      <a:lvl8pPr marL="2400156" algn="l" defTabSz="342880" rtl="0" eaLnBrk="1" latinLnBrk="0" hangingPunct="1">
                        <a:defRPr kumimoji="1" sz="1350" kern="1200">
                          <a:solidFill>
                            <a:schemeClr val="dk1"/>
                          </a:solidFill>
                          <a:latin typeface="Yu Gothic UI"/>
                          <a:ea typeface="Yu Gothic UI"/>
                        </a:defRPr>
                      </a:lvl8pPr>
                      <a:lvl9pPr marL="2743036" algn="l" defTabSz="342880" rtl="0" eaLnBrk="1" latinLnBrk="0" hangingPunct="1">
                        <a:defRPr kumimoji="1" sz="1350" kern="1200">
                          <a:solidFill>
                            <a:schemeClr val="dk1"/>
                          </a:solidFill>
                          <a:latin typeface="Yu Gothic UI"/>
                          <a:ea typeface="Yu Gothic UI"/>
                        </a:defRPr>
                      </a:lvl9pPr>
                    </a:lstStyle>
                    <a:p>
                      <a:pPr algn="l"/>
                      <a:r>
                        <a:rPr lang="en-US" altLang="ja-JP" sz="1400" b="1" dirty="0">
                          <a:solidFill>
                            <a:schemeClr val="tx1"/>
                          </a:solidFill>
                          <a:latin typeface="+mn-ea"/>
                          <a:ea typeface="+mn-ea"/>
                        </a:rPr>
                        <a:t>IP66</a:t>
                      </a:r>
                      <a:r>
                        <a:rPr lang="ja-JP" altLang="en-US" sz="1400" b="1" dirty="0">
                          <a:solidFill>
                            <a:schemeClr val="tx1"/>
                          </a:solidFill>
                          <a:latin typeface="+mn-ea"/>
                          <a:ea typeface="+mn-ea"/>
                        </a:rPr>
                        <a:t>（</a:t>
                      </a:r>
                      <a:r>
                        <a:rPr lang="en-US" altLang="ja-JP" sz="1400" b="1" dirty="0">
                          <a:solidFill>
                            <a:schemeClr val="tx1"/>
                          </a:solidFill>
                          <a:latin typeface="+mn-ea"/>
                          <a:ea typeface="+mn-ea"/>
                        </a:rPr>
                        <a:t>IEC 60529</a:t>
                      </a:r>
                      <a:r>
                        <a:rPr lang="ja-JP" altLang="en-US" sz="1400" b="1" dirty="0">
                          <a:solidFill>
                            <a:schemeClr val="tx1"/>
                          </a:solidFill>
                          <a:latin typeface="+mn-ea"/>
                          <a:ea typeface="+mn-ea"/>
                        </a:rPr>
                        <a:t>／</a:t>
                      </a:r>
                      <a:r>
                        <a:rPr lang="en-US" altLang="ja-JP" sz="1400" b="1" dirty="0">
                          <a:solidFill>
                            <a:schemeClr val="tx1"/>
                          </a:solidFill>
                          <a:latin typeface="+mn-ea"/>
                          <a:ea typeface="+mn-ea"/>
                        </a:rPr>
                        <a:t>JIS C 0920</a:t>
                      </a:r>
                      <a:r>
                        <a:rPr lang="ja-JP" altLang="en-US" sz="1400" b="1" dirty="0">
                          <a:solidFill>
                            <a:schemeClr val="tx1"/>
                          </a:solidFill>
                          <a:latin typeface="+mn-ea"/>
                          <a:ea typeface="+mn-ea"/>
                        </a:rPr>
                        <a:t>）</a:t>
                      </a:r>
                      <a:endParaRPr lang="en-US" sz="1400" b="1" dirty="0">
                        <a:solidFill>
                          <a:schemeClr val="tx1"/>
                        </a:solidFill>
                        <a:latin typeface="+mn-ea"/>
                        <a:ea typeface="+mn-ea"/>
                      </a:endParaRPr>
                    </a:p>
                  </a:txBody>
                  <a:tcPr marT="72000" marB="72000" anchor="ctr">
                    <a:lnL w="6350" cap="flat" cmpd="sng" algn="ctr">
                      <a:solidFill>
                        <a:sysClr val="window" lastClr="FFFFFF">
                          <a:lumMod val="50000"/>
                        </a:sysClr>
                      </a:solidFill>
                      <a:prstDash val="solid"/>
                      <a:round/>
                      <a:headEnd type="none" w="med" len="med"/>
                      <a:tailEnd type="none" w="med" len="med"/>
                    </a:lnL>
                    <a:lnR w="6350" cap="flat" cmpd="sng" algn="ctr">
                      <a:solidFill>
                        <a:sysClr val="window" lastClr="FFFFFF">
                          <a:lumMod val="50000"/>
                        </a:sysClr>
                      </a:solidFill>
                      <a:prstDash val="solid"/>
                      <a:round/>
                      <a:headEnd type="none" w="med" len="med"/>
                      <a:tailEnd type="none" w="med" len="med"/>
                    </a:lnR>
                    <a:lnT w="6350" cap="flat" cmpd="sng" algn="ctr">
                      <a:solidFill>
                        <a:sysClr val="window" lastClr="FFFFFF">
                          <a:lumMod val="50000"/>
                        </a:sysClr>
                      </a:solidFill>
                      <a:prstDash val="solid"/>
                      <a:round/>
                      <a:headEnd type="none" w="med" len="med"/>
                      <a:tailEnd type="none" w="med" len="med"/>
                    </a:lnT>
                    <a:lnB w="635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115930834"/>
                  </a:ext>
                </a:extLst>
              </a:tr>
              <a:tr h="346515">
                <a:tc gridSpan="2">
                  <a:txBody>
                    <a:bodyPr/>
                    <a:lstStyle/>
                    <a:p>
                      <a:pPr algn="l"/>
                      <a:r>
                        <a:rPr lang="ja-JP" altLang="en-US" sz="1400" b="1" dirty="0">
                          <a:solidFill>
                            <a:sysClr val="windowText" lastClr="000000"/>
                          </a:solidFill>
                          <a:latin typeface="+mn-ea"/>
                          <a:ea typeface="+mn-ea"/>
                        </a:rPr>
                        <a:t>カメラ用電源出力 </a:t>
                      </a:r>
                      <a:r>
                        <a:rPr lang="en-US" altLang="ja-JP" sz="1400" b="1" dirty="0">
                          <a:solidFill>
                            <a:sysClr val="windowText" lastClr="000000"/>
                          </a:solidFill>
                          <a:latin typeface="+mn-ea"/>
                          <a:ea typeface="+mn-ea"/>
                        </a:rPr>
                        <a:t>/ LED</a:t>
                      </a:r>
                      <a:r>
                        <a:rPr lang="ja-JP" altLang="en-US" sz="1400" b="1" dirty="0">
                          <a:solidFill>
                            <a:sysClr val="windowText" lastClr="000000"/>
                          </a:solidFill>
                          <a:latin typeface="+mn-ea"/>
                          <a:ea typeface="+mn-ea"/>
                        </a:rPr>
                        <a:t>制御入力</a:t>
                      </a:r>
                      <a:endParaRPr lang="en-US" sz="1400" b="1" dirty="0">
                        <a:solidFill>
                          <a:sysClr val="windowText" lastClr="000000"/>
                        </a:solidFill>
                        <a:latin typeface="+mn-ea"/>
                        <a:ea typeface="+mn-ea"/>
                      </a:endParaRPr>
                    </a:p>
                  </a:txBody>
                  <a:tcPr marT="72000" marB="72000" anchor="ctr">
                    <a:lnL w="6350" cap="flat" cmpd="sng" algn="ctr">
                      <a:solidFill>
                        <a:sysClr val="window" lastClr="FFFFFF">
                          <a:lumMod val="50000"/>
                        </a:sysClr>
                      </a:solidFill>
                      <a:prstDash val="solid"/>
                      <a:round/>
                      <a:headEnd type="none" w="med" len="med"/>
                      <a:tailEnd type="none" w="med" len="med"/>
                    </a:lnL>
                    <a:lnR w="6350" cap="flat" cmpd="sng" algn="ctr">
                      <a:solidFill>
                        <a:sysClr val="window" lastClr="FFFFFF">
                          <a:lumMod val="50000"/>
                        </a:sysClr>
                      </a:solidFill>
                      <a:prstDash val="solid"/>
                      <a:round/>
                      <a:headEnd type="none" w="med" len="med"/>
                      <a:tailEnd type="none" w="med" len="med"/>
                    </a:lnR>
                    <a:lnT w="6350" cap="flat" cmpd="sng" algn="ctr">
                      <a:solidFill>
                        <a:sysClr val="window" lastClr="FFFFFF">
                          <a:lumMod val="50000"/>
                        </a:sysClr>
                      </a:solidFill>
                      <a:prstDash val="solid"/>
                      <a:round/>
                      <a:headEnd type="none" w="med" len="med"/>
                      <a:tailEnd type="none" w="med" len="med"/>
                    </a:lnT>
                    <a:lnB w="635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hMerge="1">
                  <a:txBody>
                    <a:bodyPr/>
                    <a:lstStyle/>
                    <a:p>
                      <a:endParaRPr kumimoji="1" lang="ja-JP" alt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mn-ea"/>
                          <a:ea typeface="+mn-ea"/>
                        </a:rPr>
                        <a:t>カメラ用電源出力 </a:t>
                      </a:r>
                      <a:r>
                        <a:rPr lang="en-US" altLang="ja-JP" sz="1400" b="1" dirty="0">
                          <a:solidFill>
                            <a:schemeClr val="tx1"/>
                          </a:solidFill>
                          <a:latin typeface="+mn-ea"/>
                          <a:ea typeface="+mn-ea"/>
                        </a:rPr>
                        <a:t>x1</a:t>
                      </a:r>
                      <a:r>
                        <a:rPr lang="ja-JP" altLang="en-US" sz="1400" b="1" dirty="0" err="1">
                          <a:solidFill>
                            <a:schemeClr val="tx1"/>
                          </a:solidFill>
                          <a:latin typeface="+mn-ea"/>
                          <a:ea typeface="+mn-ea"/>
                        </a:rPr>
                        <a:t>、</a:t>
                      </a:r>
                      <a:r>
                        <a:rPr lang="en-US" altLang="ja-JP" sz="1400" b="1" dirty="0">
                          <a:solidFill>
                            <a:schemeClr val="tx1"/>
                          </a:solidFill>
                          <a:latin typeface="+mn-ea"/>
                          <a:ea typeface="+mn-ea"/>
                        </a:rPr>
                        <a:t>DC12V max 1.5A(</a:t>
                      </a:r>
                      <a:r>
                        <a:rPr lang="ja-JP" altLang="en-US" sz="1400" b="1" dirty="0">
                          <a:solidFill>
                            <a:schemeClr val="tx1"/>
                          </a:solidFill>
                          <a:latin typeface="+mn-ea"/>
                          <a:ea typeface="+mn-ea"/>
                        </a:rPr>
                        <a:t>マルチケーブルで出力</a:t>
                      </a:r>
                      <a:r>
                        <a:rPr lang="en-US" altLang="ja-JP" sz="1400" b="1" dirty="0">
                          <a:solidFill>
                            <a:schemeClr val="tx1"/>
                          </a:solidFill>
                          <a:latin typeface="+mn-ea"/>
                          <a:ea typeface="+mn-ea"/>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400" b="1" dirty="0">
                          <a:solidFill>
                            <a:schemeClr val="tx1"/>
                          </a:solidFill>
                          <a:latin typeface="+mn-ea"/>
                          <a:ea typeface="+mn-ea"/>
                        </a:rPr>
                        <a:t> LED</a:t>
                      </a:r>
                      <a:r>
                        <a:rPr lang="ja-JP" altLang="en-US" sz="1400" b="1" dirty="0">
                          <a:solidFill>
                            <a:schemeClr val="tx1"/>
                          </a:solidFill>
                          <a:latin typeface="+mn-ea"/>
                          <a:ea typeface="+mn-ea"/>
                        </a:rPr>
                        <a:t>制御入力 </a:t>
                      </a:r>
                      <a:r>
                        <a:rPr lang="en-US" altLang="ja-JP" sz="1400" b="1" dirty="0">
                          <a:solidFill>
                            <a:schemeClr val="tx1"/>
                          </a:solidFill>
                          <a:latin typeface="+mn-ea"/>
                          <a:ea typeface="+mn-ea"/>
                        </a:rPr>
                        <a:t>x1</a:t>
                      </a:r>
                      <a:r>
                        <a:rPr lang="ja-JP" altLang="en-US" sz="1400" b="1" dirty="0">
                          <a:solidFill>
                            <a:schemeClr val="tx1"/>
                          </a:solidFill>
                          <a:latin typeface="+mn-ea"/>
                          <a:ea typeface="+mn-ea"/>
                        </a:rPr>
                        <a:t>系統、接続するカメラからの制御信号入力</a:t>
                      </a:r>
                      <a:r>
                        <a:rPr lang="en-US" altLang="ja-JP" sz="1400" b="1" dirty="0">
                          <a:solidFill>
                            <a:schemeClr val="tx1"/>
                          </a:solidFill>
                          <a:latin typeface="+mn-ea"/>
                          <a:ea typeface="+mn-ea"/>
                        </a:rPr>
                        <a:t>(</a:t>
                      </a:r>
                      <a:r>
                        <a:rPr lang="ja-JP" altLang="en-US" sz="1400" b="1" dirty="0">
                          <a:solidFill>
                            <a:schemeClr val="tx1"/>
                          </a:solidFill>
                          <a:latin typeface="+mn-ea"/>
                          <a:ea typeface="+mn-ea"/>
                        </a:rPr>
                        <a:t>マルチケーブルで接続</a:t>
                      </a:r>
                      <a:r>
                        <a:rPr lang="en-US" altLang="ja-JP" sz="1400" b="1" dirty="0">
                          <a:solidFill>
                            <a:schemeClr val="tx1"/>
                          </a:solidFill>
                          <a:latin typeface="+mn-ea"/>
                          <a:ea typeface="+mn-ea"/>
                        </a:rPr>
                        <a:t>)</a:t>
                      </a:r>
                    </a:p>
                  </a:txBody>
                  <a:tcPr marT="72000" marB="72000" anchor="ctr">
                    <a:lnL w="6350" cap="flat" cmpd="sng" algn="ctr">
                      <a:solidFill>
                        <a:sysClr val="window" lastClr="FFFFFF">
                          <a:lumMod val="50000"/>
                        </a:sysClr>
                      </a:solidFill>
                      <a:prstDash val="solid"/>
                      <a:round/>
                      <a:headEnd type="none" w="med" len="med"/>
                      <a:tailEnd type="none" w="med" len="med"/>
                    </a:lnL>
                    <a:lnR w="6350" cap="flat" cmpd="sng" algn="ctr">
                      <a:solidFill>
                        <a:sysClr val="window" lastClr="FFFFFF">
                          <a:lumMod val="50000"/>
                        </a:sysClr>
                      </a:solidFill>
                      <a:prstDash val="solid"/>
                      <a:round/>
                      <a:headEnd type="none" w="med" len="med"/>
                      <a:tailEnd type="none" w="med" len="med"/>
                    </a:lnR>
                    <a:lnT w="6350" cap="flat" cmpd="sng" algn="ctr">
                      <a:solidFill>
                        <a:sysClr val="window" lastClr="FFFFFF">
                          <a:lumMod val="50000"/>
                        </a:sysClr>
                      </a:solidFill>
                      <a:prstDash val="solid"/>
                      <a:round/>
                      <a:headEnd type="none" w="med" len="med"/>
                      <a:tailEnd type="none" w="med" len="med"/>
                    </a:lnT>
                    <a:lnB w="635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165546707"/>
                  </a:ext>
                </a:extLst>
              </a:tr>
              <a:tr h="220510">
                <a:tc gridSpan="2">
                  <a:txBody>
                    <a:bodyPr/>
                    <a:lstStyle>
                      <a:lvl1pPr marL="0" algn="l" defTabSz="342880" rtl="0" eaLnBrk="1" latinLnBrk="0" hangingPunct="1">
                        <a:defRPr kumimoji="1" sz="1350" kern="1200">
                          <a:solidFill>
                            <a:schemeClr val="dk1"/>
                          </a:solidFill>
                          <a:latin typeface="Yu Gothic UI"/>
                          <a:ea typeface="Yu Gothic UI"/>
                        </a:defRPr>
                      </a:lvl1pPr>
                      <a:lvl2pPr marL="342880" algn="l" defTabSz="342880" rtl="0" eaLnBrk="1" latinLnBrk="0" hangingPunct="1">
                        <a:defRPr kumimoji="1" sz="1350" kern="1200">
                          <a:solidFill>
                            <a:schemeClr val="dk1"/>
                          </a:solidFill>
                          <a:latin typeface="Yu Gothic UI"/>
                          <a:ea typeface="Yu Gothic UI"/>
                        </a:defRPr>
                      </a:lvl2pPr>
                      <a:lvl3pPr marL="685759" algn="l" defTabSz="342880" rtl="0" eaLnBrk="1" latinLnBrk="0" hangingPunct="1">
                        <a:defRPr kumimoji="1" sz="1350" kern="1200">
                          <a:solidFill>
                            <a:schemeClr val="dk1"/>
                          </a:solidFill>
                          <a:latin typeface="Yu Gothic UI"/>
                          <a:ea typeface="Yu Gothic UI"/>
                        </a:defRPr>
                      </a:lvl3pPr>
                      <a:lvl4pPr marL="1028639" algn="l" defTabSz="342880" rtl="0" eaLnBrk="1" latinLnBrk="0" hangingPunct="1">
                        <a:defRPr kumimoji="1" sz="1350" kern="1200">
                          <a:solidFill>
                            <a:schemeClr val="dk1"/>
                          </a:solidFill>
                          <a:latin typeface="Yu Gothic UI"/>
                          <a:ea typeface="Yu Gothic UI"/>
                        </a:defRPr>
                      </a:lvl4pPr>
                      <a:lvl5pPr marL="1371518" algn="l" defTabSz="342880" rtl="0" eaLnBrk="1" latinLnBrk="0" hangingPunct="1">
                        <a:defRPr kumimoji="1" sz="1350" kern="1200">
                          <a:solidFill>
                            <a:schemeClr val="dk1"/>
                          </a:solidFill>
                          <a:latin typeface="Yu Gothic UI"/>
                          <a:ea typeface="Yu Gothic UI"/>
                        </a:defRPr>
                      </a:lvl5pPr>
                      <a:lvl6pPr marL="1714397" algn="l" defTabSz="342880" rtl="0" eaLnBrk="1" latinLnBrk="0" hangingPunct="1">
                        <a:defRPr kumimoji="1" sz="1350" kern="1200">
                          <a:solidFill>
                            <a:schemeClr val="dk1"/>
                          </a:solidFill>
                          <a:latin typeface="Yu Gothic UI"/>
                          <a:ea typeface="Yu Gothic UI"/>
                        </a:defRPr>
                      </a:lvl6pPr>
                      <a:lvl7pPr marL="2057276" algn="l" defTabSz="342880" rtl="0" eaLnBrk="1" latinLnBrk="0" hangingPunct="1">
                        <a:defRPr kumimoji="1" sz="1350" kern="1200">
                          <a:solidFill>
                            <a:schemeClr val="dk1"/>
                          </a:solidFill>
                          <a:latin typeface="Yu Gothic UI"/>
                          <a:ea typeface="Yu Gothic UI"/>
                        </a:defRPr>
                      </a:lvl7pPr>
                      <a:lvl8pPr marL="2400156" algn="l" defTabSz="342880" rtl="0" eaLnBrk="1" latinLnBrk="0" hangingPunct="1">
                        <a:defRPr kumimoji="1" sz="1350" kern="1200">
                          <a:solidFill>
                            <a:schemeClr val="dk1"/>
                          </a:solidFill>
                          <a:latin typeface="Yu Gothic UI"/>
                          <a:ea typeface="Yu Gothic UI"/>
                        </a:defRPr>
                      </a:lvl8pPr>
                      <a:lvl9pPr marL="2743036" algn="l" defTabSz="342880" rtl="0" eaLnBrk="1" latinLnBrk="0" hangingPunct="1">
                        <a:defRPr kumimoji="1" sz="1350" kern="1200">
                          <a:solidFill>
                            <a:schemeClr val="dk1"/>
                          </a:solidFill>
                          <a:latin typeface="Yu Gothic UI"/>
                          <a:ea typeface="Yu Gothic UI"/>
                        </a:defRPr>
                      </a:lvl9pPr>
                    </a:lstStyle>
                    <a:p>
                      <a:pPr algn="l"/>
                      <a:r>
                        <a:rPr lang="ja-JP" altLang="en-US" sz="1400" b="1" dirty="0">
                          <a:solidFill>
                            <a:sysClr val="windowText" lastClr="000000"/>
                          </a:solidFill>
                          <a:latin typeface="+mn-ea"/>
                          <a:ea typeface="+mn-ea"/>
                        </a:rPr>
                        <a:t>供給電源</a:t>
                      </a:r>
                      <a:r>
                        <a:rPr lang="en-US" altLang="ja-JP" sz="1400" b="1" dirty="0">
                          <a:solidFill>
                            <a:sysClr val="windowText" lastClr="000000"/>
                          </a:solidFill>
                          <a:latin typeface="+mn-ea"/>
                          <a:ea typeface="+mn-ea"/>
                        </a:rPr>
                        <a:t>/</a:t>
                      </a:r>
                      <a:r>
                        <a:rPr lang="ja-JP" altLang="en-US" sz="1400" b="1" dirty="0">
                          <a:solidFill>
                            <a:sysClr val="windowText" lastClr="000000"/>
                          </a:solidFill>
                          <a:latin typeface="+mn-ea"/>
                          <a:ea typeface="+mn-ea"/>
                        </a:rPr>
                        <a:t>動作環境</a:t>
                      </a:r>
                      <a:endParaRPr lang="en-US" sz="1400" b="1" dirty="0">
                        <a:solidFill>
                          <a:sysClr val="windowText" lastClr="000000"/>
                        </a:solidFill>
                        <a:latin typeface="+mn-ea"/>
                        <a:ea typeface="+mn-ea"/>
                      </a:endParaRPr>
                    </a:p>
                  </a:txBody>
                  <a:tcPr marT="72000" marB="72000" anchor="ctr">
                    <a:lnL w="6350" cap="flat" cmpd="sng" algn="ctr">
                      <a:solidFill>
                        <a:sysClr val="window" lastClr="FFFFFF">
                          <a:lumMod val="50000"/>
                        </a:sysClr>
                      </a:solidFill>
                      <a:prstDash val="solid"/>
                      <a:round/>
                      <a:headEnd type="none" w="med" len="med"/>
                      <a:tailEnd type="none" w="med" len="med"/>
                    </a:lnL>
                    <a:lnR w="6350" cap="flat" cmpd="sng" algn="ctr">
                      <a:solidFill>
                        <a:sysClr val="window" lastClr="FFFFFF">
                          <a:lumMod val="50000"/>
                        </a:sysClr>
                      </a:solidFill>
                      <a:prstDash val="solid"/>
                      <a:round/>
                      <a:headEnd type="none" w="med" len="med"/>
                      <a:tailEnd type="none" w="med" len="med"/>
                    </a:lnR>
                    <a:lnT w="6350" cap="flat" cmpd="sng" algn="ctr">
                      <a:solidFill>
                        <a:sysClr val="window" lastClr="FFFFFF">
                          <a:lumMod val="50000"/>
                        </a:sysClr>
                      </a:solidFill>
                      <a:prstDash val="solid"/>
                      <a:round/>
                      <a:headEnd type="none" w="med" len="med"/>
                      <a:tailEnd type="none" w="med" len="med"/>
                    </a:lnT>
                    <a:lnB w="635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hMerge="1">
                  <a:txBody>
                    <a:bodyPr/>
                    <a:lstStyle/>
                    <a:p>
                      <a:pPr algn="l"/>
                      <a:endParaRPr lang="en-US" sz="600" b="1">
                        <a:solidFill>
                          <a:sysClr val="windowText" lastClr="000000"/>
                        </a:solidFill>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880" rtl="0" eaLnBrk="1" latinLnBrk="0" hangingPunct="1">
                        <a:defRPr kumimoji="1" sz="1350" kern="1200">
                          <a:solidFill>
                            <a:schemeClr val="dk1"/>
                          </a:solidFill>
                          <a:latin typeface="Yu Gothic UI"/>
                          <a:ea typeface="Yu Gothic UI"/>
                        </a:defRPr>
                      </a:lvl1pPr>
                      <a:lvl2pPr marL="342880" algn="l" defTabSz="342880" rtl="0" eaLnBrk="1" latinLnBrk="0" hangingPunct="1">
                        <a:defRPr kumimoji="1" sz="1350" kern="1200">
                          <a:solidFill>
                            <a:schemeClr val="dk1"/>
                          </a:solidFill>
                          <a:latin typeface="Yu Gothic UI"/>
                          <a:ea typeface="Yu Gothic UI"/>
                        </a:defRPr>
                      </a:lvl2pPr>
                      <a:lvl3pPr marL="685759" algn="l" defTabSz="342880" rtl="0" eaLnBrk="1" latinLnBrk="0" hangingPunct="1">
                        <a:defRPr kumimoji="1" sz="1350" kern="1200">
                          <a:solidFill>
                            <a:schemeClr val="dk1"/>
                          </a:solidFill>
                          <a:latin typeface="Yu Gothic UI"/>
                          <a:ea typeface="Yu Gothic UI"/>
                        </a:defRPr>
                      </a:lvl3pPr>
                      <a:lvl4pPr marL="1028639" algn="l" defTabSz="342880" rtl="0" eaLnBrk="1" latinLnBrk="0" hangingPunct="1">
                        <a:defRPr kumimoji="1" sz="1350" kern="1200">
                          <a:solidFill>
                            <a:schemeClr val="dk1"/>
                          </a:solidFill>
                          <a:latin typeface="Yu Gothic UI"/>
                          <a:ea typeface="Yu Gothic UI"/>
                        </a:defRPr>
                      </a:lvl4pPr>
                      <a:lvl5pPr marL="1371518" algn="l" defTabSz="342880" rtl="0" eaLnBrk="1" latinLnBrk="0" hangingPunct="1">
                        <a:defRPr kumimoji="1" sz="1350" kern="1200">
                          <a:solidFill>
                            <a:schemeClr val="dk1"/>
                          </a:solidFill>
                          <a:latin typeface="Yu Gothic UI"/>
                          <a:ea typeface="Yu Gothic UI"/>
                        </a:defRPr>
                      </a:lvl5pPr>
                      <a:lvl6pPr marL="1714397" algn="l" defTabSz="342880" rtl="0" eaLnBrk="1" latinLnBrk="0" hangingPunct="1">
                        <a:defRPr kumimoji="1" sz="1350" kern="1200">
                          <a:solidFill>
                            <a:schemeClr val="dk1"/>
                          </a:solidFill>
                          <a:latin typeface="Yu Gothic UI"/>
                          <a:ea typeface="Yu Gothic UI"/>
                        </a:defRPr>
                      </a:lvl6pPr>
                      <a:lvl7pPr marL="2057276" algn="l" defTabSz="342880" rtl="0" eaLnBrk="1" latinLnBrk="0" hangingPunct="1">
                        <a:defRPr kumimoji="1" sz="1350" kern="1200">
                          <a:solidFill>
                            <a:schemeClr val="dk1"/>
                          </a:solidFill>
                          <a:latin typeface="Yu Gothic UI"/>
                          <a:ea typeface="Yu Gothic UI"/>
                        </a:defRPr>
                      </a:lvl7pPr>
                      <a:lvl8pPr marL="2400156" algn="l" defTabSz="342880" rtl="0" eaLnBrk="1" latinLnBrk="0" hangingPunct="1">
                        <a:defRPr kumimoji="1" sz="1350" kern="1200">
                          <a:solidFill>
                            <a:schemeClr val="dk1"/>
                          </a:solidFill>
                          <a:latin typeface="Yu Gothic UI"/>
                          <a:ea typeface="Yu Gothic UI"/>
                        </a:defRPr>
                      </a:lvl8pPr>
                      <a:lvl9pPr marL="2743036" algn="l" defTabSz="342880" rtl="0" eaLnBrk="1" latinLnBrk="0" hangingPunct="1">
                        <a:defRPr kumimoji="1" sz="1350" kern="1200">
                          <a:solidFill>
                            <a:schemeClr val="dk1"/>
                          </a:solidFill>
                          <a:latin typeface="Yu Gothic UI"/>
                          <a:ea typeface="Yu Gothic U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pl-PL" altLang="ja-JP" sz="1400" b="1" dirty="0">
                          <a:solidFill>
                            <a:schemeClr val="tx1"/>
                          </a:solidFill>
                          <a:latin typeface="+mn-ea"/>
                          <a:ea typeface="+mn-ea"/>
                        </a:rPr>
                        <a:t>AC100 V 50</a:t>
                      </a:r>
                      <a:r>
                        <a:rPr lang="ja-JP" altLang="pl-PL" sz="1400" b="1" dirty="0">
                          <a:solidFill>
                            <a:schemeClr val="tx1"/>
                          </a:solidFill>
                          <a:latin typeface="+mn-ea"/>
                          <a:ea typeface="+mn-ea"/>
                        </a:rPr>
                        <a:t>／</a:t>
                      </a:r>
                      <a:r>
                        <a:rPr lang="pl-PL" altLang="ja-JP" sz="1400" b="1" dirty="0">
                          <a:solidFill>
                            <a:schemeClr val="tx1"/>
                          </a:solidFill>
                          <a:latin typeface="+mn-ea"/>
                          <a:ea typeface="+mn-ea"/>
                        </a:rPr>
                        <a:t>60 Hz 26 W</a:t>
                      </a:r>
                      <a:r>
                        <a:rPr lang="ja-JP" altLang="en-US" sz="1400" b="1" dirty="0" err="1">
                          <a:solidFill>
                            <a:schemeClr val="tx1"/>
                          </a:solidFill>
                          <a:latin typeface="+mn-ea"/>
                          <a:ea typeface="+mn-ea"/>
                        </a:rPr>
                        <a:t>、</a:t>
                      </a:r>
                      <a:r>
                        <a:rPr lang="en-US" altLang="ja-JP" sz="1400" b="1" dirty="0">
                          <a:solidFill>
                            <a:schemeClr val="tx1"/>
                          </a:solidFill>
                          <a:latin typeface="+mn-ea"/>
                          <a:ea typeface="+mn-ea"/>
                        </a:rPr>
                        <a:t>AC100V</a:t>
                      </a:r>
                      <a:r>
                        <a:rPr lang="en-US" altLang="ja-JP" sz="1400" b="1" baseline="0" dirty="0">
                          <a:solidFill>
                            <a:schemeClr val="tx1"/>
                          </a:solidFill>
                          <a:latin typeface="+mn-ea"/>
                          <a:ea typeface="+mn-ea"/>
                        </a:rPr>
                        <a:t>/ -20℃</a:t>
                      </a:r>
                      <a:r>
                        <a:rPr lang="ja-JP" altLang="en-US" sz="1400" b="1" baseline="0" dirty="0">
                          <a:solidFill>
                            <a:schemeClr val="tx1"/>
                          </a:solidFill>
                          <a:latin typeface="+mn-ea"/>
                          <a:ea typeface="+mn-ea"/>
                        </a:rPr>
                        <a:t>～</a:t>
                      </a:r>
                      <a:r>
                        <a:rPr lang="en-US" altLang="ja-JP" sz="1400" b="1" baseline="0" dirty="0">
                          <a:solidFill>
                            <a:schemeClr val="tx1"/>
                          </a:solidFill>
                          <a:latin typeface="+mn-ea"/>
                          <a:ea typeface="+mn-ea"/>
                        </a:rPr>
                        <a:t>+50℃</a:t>
                      </a:r>
                      <a:r>
                        <a:rPr lang="ja-JP" altLang="en-US" sz="1400" b="1" baseline="0" dirty="0">
                          <a:solidFill>
                            <a:schemeClr val="tx1"/>
                          </a:solidFill>
                          <a:latin typeface="+mn-ea"/>
                          <a:ea typeface="+mn-ea"/>
                        </a:rPr>
                        <a:t>（起動は</a:t>
                      </a:r>
                      <a:r>
                        <a:rPr lang="en-US" altLang="ja-JP" sz="1400" b="1" baseline="0" dirty="0">
                          <a:solidFill>
                            <a:schemeClr val="tx1"/>
                          </a:solidFill>
                          <a:latin typeface="+mn-ea"/>
                          <a:ea typeface="+mn-ea"/>
                        </a:rPr>
                        <a:t>-10℃</a:t>
                      </a:r>
                      <a:r>
                        <a:rPr lang="ja-JP" altLang="en-US" sz="1400" b="1" baseline="0" dirty="0">
                          <a:solidFill>
                            <a:schemeClr val="tx1"/>
                          </a:solidFill>
                          <a:latin typeface="+mn-ea"/>
                          <a:ea typeface="+mn-ea"/>
                        </a:rPr>
                        <a:t>以上）</a:t>
                      </a:r>
                      <a:endParaRPr lang="en-US" altLang="ja-JP" sz="1400" b="1" dirty="0">
                        <a:solidFill>
                          <a:schemeClr val="tx1"/>
                        </a:solidFill>
                        <a:latin typeface="+mn-ea"/>
                        <a:ea typeface="+mn-ea"/>
                      </a:endParaRPr>
                    </a:p>
                  </a:txBody>
                  <a:tcPr marT="72000" marB="72000" anchor="ctr">
                    <a:lnL w="6350" cap="flat" cmpd="sng" algn="ctr">
                      <a:solidFill>
                        <a:sysClr val="window" lastClr="FFFFFF">
                          <a:lumMod val="50000"/>
                        </a:sysClr>
                      </a:solidFill>
                      <a:prstDash val="solid"/>
                      <a:round/>
                      <a:headEnd type="none" w="med" len="med"/>
                      <a:tailEnd type="none" w="med" len="med"/>
                    </a:lnL>
                    <a:lnR w="6350" cap="flat" cmpd="sng" algn="ctr">
                      <a:solidFill>
                        <a:sysClr val="window" lastClr="FFFFFF">
                          <a:lumMod val="50000"/>
                        </a:sysClr>
                      </a:solidFill>
                      <a:prstDash val="solid"/>
                      <a:round/>
                      <a:headEnd type="none" w="med" len="med"/>
                      <a:tailEnd type="none" w="med" len="med"/>
                    </a:lnR>
                    <a:lnT w="6350" cap="flat" cmpd="sng" algn="ctr">
                      <a:solidFill>
                        <a:sysClr val="window" lastClr="FFFFFF">
                          <a:lumMod val="50000"/>
                        </a:sysClr>
                      </a:solidFill>
                      <a:prstDash val="solid"/>
                      <a:round/>
                      <a:headEnd type="none" w="med" len="med"/>
                      <a:tailEnd type="none" w="med" len="med"/>
                    </a:lnT>
                    <a:lnB w="635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045525596"/>
                  </a:ext>
                </a:extLst>
              </a:tr>
              <a:tr h="220510">
                <a:tc gridSpan="2">
                  <a:txBody>
                    <a:bodyPr/>
                    <a:lstStyle>
                      <a:lvl1pPr marL="0" algn="l" defTabSz="342880" rtl="0" eaLnBrk="1" latinLnBrk="0" hangingPunct="1">
                        <a:defRPr kumimoji="1" sz="1350" kern="1200">
                          <a:solidFill>
                            <a:schemeClr val="dk1"/>
                          </a:solidFill>
                          <a:latin typeface="Yu Gothic UI"/>
                          <a:ea typeface="Yu Gothic UI"/>
                        </a:defRPr>
                      </a:lvl1pPr>
                      <a:lvl2pPr marL="342880" algn="l" defTabSz="342880" rtl="0" eaLnBrk="1" latinLnBrk="0" hangingPunct="1">
                        <a:defRPr kumimoji="1" sz="1350" kern="1200">
                          <a:solidFill>
                            <a:schemeClr val="dk1"/>
                          </a:solidFill>
                          <a:latin typeface="Yu Gothic UI"/>
                          <a:ea typeface="Yu Gothic UI"/>
                        </a:defRPr>
                      </a:lvl2pPr>
                      <a:lvl3pPr marL="685759" algn="l" defTabSz="342880" rtl="0" eaLnBrk="1" latinLnBrk="0" hangingPunct="1">
                        <a:defRPr kumimoji="1" sz="1350" kern="1200">
                          <a:solidFill>
                            <a:schemeClr val="dk1"/>
                          </a:solidFill>
                          <a:latin typeface="Yu Gothic UI"/>
                          <a:ea typeface="Yu Gothic UI"/>
                        </a:defRPr>
                      </a:lvl3pPr>
                      <a:lvl4pPr marL="1028639" algn="l" defTabSz="342880" rtl="0" eaLnBrk="1" latinLnBrk="0" hangingPunct="1">
                        <a:defRPr kumimoji="1" sz="1350" kern="1200">
                          <a:solidFill>
                            <a:schemeClr val="dk1"/>
                          </a:solidFill>
                          <a:latin typeface="Yu Gothic UI"/>
                          <a:ea typeface="Yu Gothic UI"/>
                        </a:defRPr>
                      </a:lvl4pPr>
                      <a:lvl5pPr marL="1371518" algn="l" defTabSz="342880" rtl="0" eaLnBrk="1" latinLnBrk="0" hangingPunct="1">
                        <a:defRPr kumimoji="1" sz="1350" kern="1200">
                          <a:solidFill>
                            <a:schemeClr val="dk1"/>
                          </a:solidFill>
                          <a:latin typeface="Yu Gothic UI"/>
                          <a:ea typeface="Yu Gothic UI"/>
                        </a:defRPr>
                      </a:lvl5pPr>
                      <a:lvl6pPr marL="1714397" algn="l" defTabSz="342880" rtl="0" eaLnBrk="1" latinLnBrk="0" hangingPunct="1">
                        <a:defRPr kumimoji="1" sz="1350" kern="1200">
                          <a:solidFill>
                            <a:schemeClr val="dk1"/>
                          </a:solidFill>
                          <a:latin typeface="Yu Gothic UI"/>
                          <a:ea typeface="Yu Gothic UI"/>
                        </a:defRPr>
                      </a:lvl6pPr>
                      <a:lvl7pPr marL="2057276" algn="l" defTabSz="342880" rtl="0" eaLnBrk="1" latinLnBrk="0" hangingPunct="1">
                        <a:defRPr kumimoji="1" sz="1350" kern="1200">
                          <a:solidFill>
                            <a:schemeClr val="dk1"/>
                          </a:solidFill>
                          <a:latin typeface="Yu Gothic UI"/>
                          <a:ea typeface="Yu Gothic UI"/>
                        </a:defRPr>
                      </a:lvl7pPr>
                      <a:lvl8pPr marL="2400156" algn="l" defTabSz="342880" rtl="0" eaLnBrk="1" latinLnBrk="0" hangingPunct="1">
                        <a:defRPr kumimoji="1" sz="1350" kern="1200">
                          <a:solidFill>
                            <a:schemeClr val="dk1"/>
                          </a:solidFill>
                          <a:latin typeface="Yu Gothic UI"/>
                          <a:ea typeface="Yu Gothic UI"/>
                        </a:defRPr>
                      </a:lvl8pPr>
                      <a:lvl9pPr marL="2743036" algn="l" defTabSz="342880" rtl="0" eaLnBrk="1" latinLnBrk="0" hangingPunct="1">
                        <a:defRPr kumimoji="1" sz="1350" kern="1200">
                          <a:solidFill>
                            <a:schemeClr val="dk1"/>
                          </a:solidFill>
                          <a:latin typeface="Yu Gothic UI"/>
                          <a:ea typeface="Yu Gothic UI"/>
                        </a:defRPr>
                      </a:lvl9pPr>
                    </a:lstStyle>
                    <a:p>
                      <a:pPr algn="l"/>
                      <a:r>
                        <a:rPr lang="ja-JP" altLang="en-US" sz="1400" b="1" dirty="0">
                          <a:solidFill>
                            <a:sysClr val="windowText" lastClr="000000"/>
                          </a:solidFill>
                          <a:latin typeface="+mn-ea"/>
                          <a:ea typeface="+mn-ea"/>
                        </a:rPr>
                        <a:t>サイズ・重量</a:t>
                      </a:r>
                      <a:endParaRPr lang="en-US" sz="1400" b="1" dirty="0">
                        <a:solidFill>
                          <a:sysClr val="windowText" lastClr="000000"/>
                        </a:solidFill>
                        <a:latin typeface="+mn-ea"/>
                        <a:ea typeface="+mn-ea"/>
                      </a:endParaRPr>
                    </a:p>
                  </a:txBody>
                  <a:tcPr marT="72000" marB="72000" anchor="ctr">
                    <a:lnL w="6350" cap="flat" cmpd="sng" algn="ctr">
                      <a:solidFill>
                        <a:sysClr val="window" lastClr="FFFFFF">
                          <a:lumMod val="50000"/>
                        </a:sysClr>
                      </a:solidFill>
                      <a:prstDash val="solid"/>
                      <a:round/>
                      <a:headEnd type="none" w="med" len="med"/>
                      <a:tailEnd type="none" w="med" len="med"/>
                    </a:lnL>
                    <a:lnR w="6350" cap="flat" cmpd="sng" algn="ctr">
                      <a:solidFill>
                        <a:sysClr val="window" lastClr="FFFFFF">
                          <a:lumMod val="50000"/>
                        </a:sysClr>
                      </a:solidFill>
                      <a:prstDash val="solid"/>
                      <a:round/>
                      <a:headEnd type="none" w="med" len="med"/>
                      <a:tailEnd type="none" w="med" len="med"/>
                    </a:lnR>
                    <a:lnT w="6350" cap="flat" cmpd="sng" algn="ctr">
                      <a:solidFill>
                        <a:sysClr val="window" lastClr="FFFFFF">
                          <a:lumMod val="50000"/>
                        </a:sysClr>
                      </a:solidFill>
                      <a:prstDash val="solid"/>
                      <a:round/>
                      <a:headEnd type="none" w="med" len="med"/>
                      <a:tailEnd type="none" w="med" len="med"/>
                    </a:lnT>
                    <a:lnB w="635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hMerge="1">
                  <a:txBody>
                    <a:bodyPr/>
                    <a:lstStyle/>
                    <a:p>
                      <a:pPr algn="l"/>
                      <a:endParaRPr lang="en-US" sz="600" b="1">
                        <a:solidFill>
                          <a:sysClr val="windowText" lastClr="000000"/>
                        </a:solidFill>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880" rtl="0" eaLnBrk="1" latinLnBrk="0" hangingPunct="1">
                        <a:defRPr kumimoji="1" sz="1350" kern="1200">
                          <a:solidFill>
                            <a:schemeClr val="dk1"/>
                          </a:solidFill>
                          <a:latin typeface="Yu Gothic UI"/>
                          <a:ea typeface="Yu Gothic UI"/>
                        </a:defRPr>
                      </a:lvl1pPr>
                      <a:lvl2pPr marL="342880" algn="l" defTabSz="342880" rtl="0" eaLnBrk="1" latinLnBrk="0" hangingPunct="1">
                        <a:defRPr kumimoji="1" sz="1350" kern="1200">
                          <a:solidFill>
                            <a:schemeClr val="dk1"/>
                          </a:solidFill>
                          <a:latin typeface="Yu Gothic UI"/>
                          <a:ea typeface="Yu Gothic UI"/>
                        </a:defRPr>
                      </a:lvl2pPr>
                      <a:lvl3pPr marL="685759" algn="l" defTabSz="342880" rtl="0" eaLnBrk="1" latinLnBrk="0" hangingPunct="1">
                        <a:defRPr kumimoji="1" sz="1350" kern="1200">
                          <a:solidFill>
                            <a:schemeClr val="dk1"/>
                          </a:solidFill>
                          <a:latin typeface="Yu Gothic UI"/>
                          <a:ea typeface="Yu Gothic UI"/>
                        </a:defRPr>
                      </a:lvl3pPr>
                      <a:lvl4pPr marL="1028639" algn="l" defTabSz="342880" rtl="0" eaLnBrk="1" latinLnBrk="0" hangingPunct="1">
                        <a:defRPr kumimoji="1" sz="1350" kern="1200">
                          <a:solidFill>
                            <a:schemeClr val="dk1"/>
                          </a:solidFill>
                          <a:latin typeface="Yu Gothic UI"/>
                          <a:ea typeface="Yu Gothic UI"/>
                        </a:defRPr>
                      </a:lvl4pPr>
                      <a:lvl5pPr marL="1371518" algn="l" defTabSz="342880" rtl="0" eaLnBrk="1" latinLnBrk="0" hangingPunct="1">
                        <a:defRPr kumimoji="1" sz="1350" kern="1200">
                          <a:solidFill>
                            <a:schemeClr val="dk1"/>
                          </a:solidFill>
                          <a:latin typeface="Yu Gothic UI"/>
                          <a:ea typeface="Yu Gothic UI"/>
                        </a:defRPr>
                      </a:lvl5pPr>
                      <a:lvl6pPr marL="1714397" algn="l" defTabSz="342880" rtl="0" eaLnBrk="1" latinLnBrk="0" hangingPunct="1">
                        <a:defRPr kumimoji="1" sz="1350" kern="1200">
                          <a:solidFill>
                            <a:schemeClr val="dk1"/>
                          </a:solidFill>
                          <a:latin typeface="Yu Gothic UI"/>
                          <a:ea typeface="Yu Gothic UI"/>
                        </a:defRPr>
                      </a:lvl6pPr>
                      <a:lvl7pPr marL="2057276" algn="l" defTabSz="342880" rtl="0" eaLnBrk="1" latinLnBrk="0" hangingPunct="1">
                        <a:defRPr kumimoji="1" sz="1350" kern="1200">
                          <a:solidFill>
                            <a:schemeClr val="dk1"/>
                          </a:solidFill>
                          <a:latin typeface="Yu Gothic UI"/>
                          <a:ea typeface="Yu Gothic UI"/>
                        </a:defRPr>
                      </a:lvl7pPr>
                      <a:lvl8pPr marL="2400156" algn="l" defTabSz="342880" rtl="0" eaLnBrk="1" latinLnBrk="0" hangingPunct="1">
                        <a:defRPr kumimoji="1" sz="1350" kern="1200">
                          <a:solidFill>
                            <a:schemeClr val="dk1"/>
                          </a:solidFill>
                          <a:latin typeface="Yu Gothic UI"/>
                          <a:ea typeface="Yu Gothic UI"/>
                        </a:defRPr>
                      </a:lvl8pPr>
                      <a:lvl9pPr marL="2743036" algn="l" defTabSz="342880" rtl="0" eaLnBrk="1" latinLnBrk="0" hangingPunct="1">
                        <a:defRPr kumimoji="1" sz="1350" kern="1200">
                          <a:solidFill>
                            <a:schemeClr val="dk1"/>
                          </a:solidFill>
                          <a:latin typeface="Yu Gothic UI"/>
                          <a:ea typeface="Yu Gothic U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mn-ea"/>
                          <a:ea typeface="+mn-ea"/>
                        </a:rPr>
                        <a:t>幅：</a:t>
                      </a:r>
                      <a:r>
                        <a:rPr lang="en-US" altLang="ja-JP" sz="1400" b="1" dirty="0">
                          <a:solidFill>
                            <a:schemeClr val="tx1"/>
                          </a:solidFill>
                          <a:latin typeface="+mn-ea"/>
                          <a:ea typeface="+mn-ea"/>
                        </a:rPr>
                        <a:t>176 mm</a:t>
                      </a:r>
                      <a:r>
                        <a:rPr lang="ja-JP" altLang="en-US" sz="1400" b="1" dirty="0">
                          <a:solidFill>
                            <a:schemeClr val="tx1"/>
                          </a:solidFill>
                          <a:latin typeface="+mn-ea"/>
                          <a:ea typeface="+mn-ea"/>
                        </a:rPr>
                        <a:t>／高さ：</a:t>
                      </a:r>
                      <a:r>
                        <a:rPr lang="en-US" altLang="ja-JP" sz="1400" b="1" dirty="0">
                          <a:solidFill>
                            <a:schemeClr val="tx1"/>
                          </a:solidFill>
                          <a:latin typeface="+mn-ea"/>
                          <a:ea typeface="+mn-ea"/>
                        </a:rPr>
                        <a:t>45 mm</a:t>
                      </a:r>
                      <a:r>
                        <a:rPr lang="ja-JP" altLang="en-US" sz="1400" b="1" dirty="0">
                          <a:solidFill>
                            <a:schemeClr val="tx1"/>
                          </a:solidFill>
                          <a:latin typeface="+mn-ea"/>
                          <a:ea typeface="+mn-ea"/>
                        </a:rPr>
                        <a:t>／奥行：</a:t>
                      </a:r>
                      <a:r>
                        <a:rPr lang="en-US" altLang="ja-JP" sz="1400" b="1" dirty="0">
                          <a:solidFill>
                            <a:schemeClr val="tx1"/>
                          </a:solidFill>
                          <a:latin typeface="+mn-ea"/>
                          <a:ea typeface="+mn-ea"/>
                        </a:rPr>
                        <a:t>190</a:t>
                      </a:r>
                      <a:r>
                        <a:rPr lang="ja-JP" altLang="en-US" sz="1400" b="1" dirty="0">
                          <a:solidFill>
                            <a:schemeClr val="tx1"/>
                          </a:solidFill>
                          <a:latin typeface="+mn-ea"/>
                          <a:ea typeface="+mn-ea"/>
                        </a:rPr>
                        <a:t>ｍｍ（取付金具除く）   重量：</a:t>
                      </a:r>
                      <a:r>
                        <a:rPr lang="en-US" altLang="ja-JP" sz="1400" b="1" dirty="0">
                          <a:solidFill>
                            <a:schemeClr val="tx1"/>
                          </a:solidFill>
                          <a:latin typeface="+mn-ea"/>
                          <a:ea typeface="+mn-ea"/>
                        </a:rPr>
                        <a:t>1.7kg</a:t>
                      </a:r>
                      <a:r>
                        <a:rPr lang="ja-JP" altLang="en-US" sz="1400" b="1" dirty="0">
                          <a:solidFill>
                            <a:schemeClr val="tx1"/>
                          </a:solidFill>
                          <a:latin typeface="+mn-ea"/>
                          <a:ea typeface="+mn-ea"/>
                        </a:rPr>
                        <a:t>（取付金具除く）</a:t>
                      </a:r>
                    </a:p>
                  </a:txBody>
                  <a:tcPr marT="72000" marB="72000" anchor="ctr">
                    <a:lnL w="6350" cap="flat" cmpd="sng" algn="ctr">
                      <a:solidFill>
                        <a:sysClr val="window" lastClr="FFFFFF">
                          <a:lumMod val="50000"/>
                        </a:sysClr>
                      </a:solidFill>
                      <a:prstDash val="solid"/>
                      <a:round/>
                      <a:headEnd type="none" w="med" len="med"/>
                      <a:tailEnd type="none" w="med" len="med"/>
                    </a:lnL>
                    <a:lnR w="6350" cap="flat" cmpd="sng" algn="ctr">
                      <a:solidFill>
                        <a:sysClr val="window" lastClr="FFFFFF">
                          <a:lumMod val="50000"/>
                        </a:sysClr>
                      </a:solidFill>
                      <a:prstDash val="solid"/>
                      <a:round/>
                      <a:headEnd type="none" w="med" len="med"/>
                      <a:tailEnd type="none" w="med" len="med"/>
                    </a:lnR>
                    <a:lnT w="6350" cap="flat" cmpd="sng" algn="ctr">
                      <a:solidFill>
                        <a:sysClr val="window" lastClr="FFFFFF">
                          <a:lumMod val="50000"/>
                        </a:sysClr>
                      </a:solidFill>
                      <a:prstDash val="solid"/>
                      <a:round/>
                      <a:headEnd type="none" w="med" len="med"/>
                      <a:tailEnd type="none" w="med" len="med"/>
                    </a:lnT>
                    <a:lnB w="635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024347535"/>
                  </a:ext>
                </a:extLst>
              </a:tr>
              <a:tr h="220510">
                <a:tc gridSpan="2">
                  <a:txBody>
                    <a:bodyPr/>
                    <a:lstStyle>
                      <a:lvl1pPr marL="0" algn="l" defTabSz="342880" rtl="0" eaLnBrk="1" latinLnBrk="0" hangingPunct="1">
                        <a:defRPr kumimoji="1" sz="1350" kern="1200">
                          <a:solidFill>
                            <a:schemeClr val="dk1"/>
                          </a:solidFill>
                          <a:latin typeface="Yu Gothic UI"/>
                          <a:ea typeface="Yu Gothic UI"/>
                        </a:defRPr>
                      </a:lvl1pPr>
                      <a:lvl2pPr marL="342880" algn="l" defTabSz="342880" rtl="0" eaLnBrk="1" latinLnBrk="0" hangingPunct="1">
                        <a:defRPr kumimoji="1" sz="1350" kern="1200">
                          <a:solidFill>
                            <a:schemeClr val="dk1"/>
                          </a:solidFill>
                          <a:latin typeface="Yu Gothic UI"/>
                          <a:ea typeface="Yu Gothic UI"/>
                        </a:defRPr>
                      </a:lvl2pPr>
                      <a:lvl3pPr marL="685759" algn="l" defTabSz="342880" rtl="0" eaLnBrk="1" latinLnBrk="0" hangingPunct="1">
                        <a:defRPr kumimoji="1" sz="1350" kern="1200">
                          <a:solidFill>
                            <a:schemeClr val="dk1"/>
                          </a:solidFill>
                          <a:latin typeface="Yu Gothic UI"/>
                          <a:ea typeface="Yu Gothic UI"/>
                        </a:defRPr>
                      </a:lvl3pPr>
                      <a:lvl4pPr marL="1028639" algn="l" defTabSz="342880" rtl="0" eaLnBrk="1" latinLnBrk="0" hangingPunct="1">
                        <a:defRPr kumimoji="1" sz="1350" kern="1200">
                          <a:solidFill>
                            <a:schemeClr val="dk1"/>
                          </a:solidFill>
                          <a:latin typeface="Yu Gothic UI"/>
                          <a:ea typeface="Yu Gothic UI"/>
                        </a:defRPr>
                      </a:lvl4pPr>
                      <a:lvl5pPr marL="1371518" algn="l" defTabSz="342880" rtl="0" eaLnBrk="1" latinLnBrk="0" hangingPunct="1">
                        <a:defRPr kumimoji="1" sz="1350" kern="1200">
                          <a:solidFill>
                            <a:schemeClr val="dk1"/>
                          </a:solidFill>
                          <a:latin typeface="Yu Gothic UI"/>
                          <a:ea typeface="Yu Gothic UI"/>
                        </a:defRPr>
                      </a:lvl5pPr>
                      <a:lvl6pPr marL="1714397" algn="l" defTabSz="342880" rtl="0" eaLnBrk="1" latinLnBrk="0" hangingPunct="1">
                        <a:defRPr kumimoji="1" sz="1350" kern="1200">
                          <a:solidFill>
                            <a:schemeClr val="dk1"/>
                          </a:solidFill>
                          <a:latin typeface="Yu Gothic UI"/>
                          <a:ea typeface="Yu Gothic UI"/>
                        </a:defRPr>
                      </a:lvl6pPr>
                      <a:lvl7pPr marL="2057276" algn="l" defTabSz="342880" rtl="0" eaLnBrk="1" latinLnBrk="0" hangingPunct="1">
                        <a:defRPr kumimoji="1" sz="1350" kern="1200">
                          <a:solidFill>
                            <a:schemeClr val="dk1"/>
                          </a:solidFill>
                          <a:latin typeface="Yu Gothic UI"/>
                          <a:ea typeface="Yu Gothic UI"/>
                        </a:defRPr>
                      </a:lvl7pPr>
                      <a:lvl8pPr marL="2400156" algn="l" defTabSz="342880" rtl="0" eaLnBrk="1" latinLnBrk="0" hangingPunct="1">
                        <a:defRPr kumimoji="1" sz="1350" kern="1200">
                          <a:solidFill>
                            <a:schemeClr val="dk1"/>
                          </a:solidFill>
                          <a:latin typeface="Yu Gothic UI"/>
                          <a:ea typeface="Yu Gothic UI"/>
                        </a:defRPr>
                      </a:lvl8pPr>
                      <a:lvl9pPr marL="2743036" algn="l" defTabSz="342880" rtl="0" eaLnBrk="1" latinLnBrk="0" hangingPunct="1">
                        <a:defRPr kumimoji="1" sz="1350" kern="1200">
                          <a:solidFill>
                            <a:schemeClr val="dk1"/>
                          </a:solidFill>
                          <a:latin typeface="Yu Gothic UI"/>
                          <a:ea typeface="Yu Gothic UI"/>
                        </a:defRPr>
                      </a:lvl9pPr>
                    </a:lstStyle>
                    <a:p>
                      <a:pPr algn="l"/>
                      <a:r>
                        <a:rPr lang="ja-JP" altLang="en-US" sz="1400" b="1" dirty="0">
                          <a:solidFill>
                            <a:sysClr val="windowText" lastClr="000000"/>
                          </a:solidFill>
                          <a:latin typeface="+mn-ea"/>
                          <a:ea typeface="+mn-ea"/>
                        </a:rPr>
                        <a:t>内容品</a:t>
                      </a:r>
                      <a:endParaRPr lang="en-US" sz="1400" b="1" dirty="0">
                        <a:solidFill>
                          <a:sysClr val="windowText" lastClr="000000"/>
                        </a:solidFill>
                        <a:latin typeface="+mn-ea"/>
                        <a:ea typeface="+mn-ea"/>
                      </a:endParaRPr>
                    </a:p>
                  </a:txBody>
                  <a:tcPr marT="72000" marB="72000" anchor="ctr">
                    <a:lnL w="6350" cap="flat" cmpd="sng" algn="ctr">
                      <a:solidFill>
                        <a:sysClr val="window" lastClr="FFFFFF">
                          <a:lumMod val="50000"/>
                        </a:sysClr>
                      </a:solidFill>
                      <a:prstDash val="solid"/>
                      <a:round/>
                      <a:headEnd type="none" w="med" len="med"/>
                      <a:tailEnd type="none" w="med" len="med"/>
                    </a:lnL>
                    <a:lnR w="6350" cap="flat" cmpd="sng" algn="ctr">
                      <a:solidFill>
                        <a:sysClr val="window" lastClr="FFFFFF">
                          <a:lumMod val="50000"/>
                        </a:sysClr>
                      </a:solidFill>
                      <a:prstDash val="solid"/>
                      <a:round/>
                      <a:headEnd type="none" w="med" len="med"/>
                      <a:tailEnd type="none" w="med" len="med"/>
                    </a:lnR>
                    <a:lnT w="6350" cap="flat" cmpd="sng" algn="ctr">
                      <a:solidFill>
                        <a:sysClr val="window" lastClr="FFFFFF">
                          <a:lumMod val="50000"/>
                        </a:sysClr>
                      </a:solidFill>
                      <a:prstDash val="solid"/>
                      <a:round/>
                      <a:headEnd type="none" w="med" len="med"/>
                      <a:tailEnd type="none" w="med" len="med"/>
                    </a:lnT>
                    <a:lnB w="635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hMerge="1">
                  <a:txBody>
                    <a:bodyPr/>
                    <a:lstStyle/>
                    <a:p>
                      <a:pPr algn="l"/>
                      <a:endParaRPr lang="en-US" sz="600" b="1">
                        <a:solidFill>
                          <a:sysClr val="windowText" lastClr="000000"/>
                        </a:solidFill>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880" rtl="0" eaLnBrk="1" latinLnBrk="0" hangingPunct="1">
                        <a:defRPr kumimoji="1" sz="1350" kern="1200">
                          <a:solidFill>
                            <a:schemeClr val="dk1"/>
                          </a:solidFill>
                          <a:latin typeface="Yu Gothic UI"/>
                          <a:ea typeface="Yu Gothic UI"/>
                        </a:defRPr>
                      </a:lvl1pPr>
                      <a:lvl2pPr marL="342880" algn="l" defTabSz="342880" rtl="0" eaLnBrk="1" latinLnBrk="0" hangingPunct="1">
                        <a:defRPr kumimoji="1" sz="1350" kern="1200">
                          <a:solidFill>
                            <a:schemeClr val="dk1"/>
                          </a:solidFill>
                          <a:latin typeface="Yu Gothic UI"/>
                          <a:ea typeface="Yu Gothic UI"/>
                        </a:defRPr>
                      </a:lvl2pPr>
                      <a:lvl3pPr marL="685759" algn="l" defTabSz="342880" rtl="0" eaLnBrk="1" latinLnBrk="0" hangingPunct="1">
                        <a:defRPr kumimoji="1" sz="1350" kern="1200">
                          <a:solidFill>
                            <a:schemeClr val="dk1"/>
                          </a:solidFill>
                          <a:latin typeface="Yu Gothic UI"/>
                          <a:ea typeface="Yu Gothic UI"/>
                        </a:defRPr>
                      </a:lvl3pPr>
                      <a:lvl4pPr marL="1028639" algn="l" defTabSz="342880" rtl="0" eaLnBrk="1" latinLnBrk="0" hangingPunct="1">
                        <a:defRPr kumimoji="1" sz="1350" kern="1200">
                          <a:solidFill>
                            <a:schemeClr val="dk1"/>
                          </a:solidFill>
                          <a:latin typeface="Yu Gothic UI"/>
                          <a:ea typeface="Yu Gothic UI"/>
                        </a:defRPr>
                      </a:lvl4pPr>
                      <a:lvl5pPr marL="1371518" algn="l" defTabSz="342880" rtl="0" eaLnBrk="1" latinLnBrk="0" hangingPunct="1">
                        <a:defRPr kumimoji="1" sz="1350" kern="1200">
                          <a:solidFill>
                            <a:schemeClr val="dk1"/>
                          </a:solidFill>
                          <a:latin typeface="Yu Gothic UI"/>
                          <a:ea typeface="Yu Gothic UI"/>
                        </a:defRPr>
                      </a:lvl5pPr>
                      <a:lvl6pPr marL="1714397" algn="l" defTabSz="342880" rtl="0" eaLnBrk="1" latinLnBrk="0" hangingPunct="1">
                        <a:defRPr kumimoji="1" sz="1350" kern="1200">
                          <a:solidFill>
                            <a:schemeClr val="dk1"/>
                          </a:solidFill>
                          <a:latin typeface="Yu Gothic UI"/>
                          <a:ea typeface="Yu Gothic UI"/>
                        </a:defRPr>
                      </a:lvl6pPr>
                      <a:lvl7pPr marL="2057276" algn="l" defTabSz="342880" rtl="0" eaLnBrk="1" latinLnBrk="0" hangingPunct="1">
                        <a:defRPr kumimoji="1" sz="1350" kern="1200">
                          <a:solidFill>
                            <a:schemeClr val="dk1"/>
                          </a:solidFill>
                          <a:latin typeface="Yu Gothic UI"/>
                          <a:ea typeface="Yu Gothic UI"/>
                        </a:defRPr>
                      </a:lvl7pPr>
                      <a:lvl8pPr marL="2400156" algn="l" defTabSz="342880" rtl="0" eaLnBrk="1" latinLnBrk="0" hangingPunct="1">
                        <a:defRPr kumimoji="1" sz="1350" kern="1200">
                          <a:solidFill>
                            <a:schemeClr val="dk1"/>
                          </a:solidFill>
                          <a:latin typeface="Yu Gothic UI"/>
                          <a:ea typeface="Yu Gothic UI"/>
                        </a:defRPr>
                      </a:lvl8pPr>
                      <a:lvl9pPr marL="2743036" algn="l" defTabSz="342880" rtl="0" eaLnBrk="1" latinLnBrk="0" hangingPunct="1">
                        <a:defRPr kumimoji="1" sz="1350" kern="1200">
                          <a:solidFill>
                            <a:schemeClr val="dk1"/>
                          </a:solidFill>
                          <a:latin typeface="Yu Gothic UI"/>
                          <a:ea typeface="Yu Gothic UI"/>
                        </a:defRPr>
                      </a:lvl9pPr>
                    </a:lstStyle>
                    <a:p>
                      <a:pPr lvl="0" algn="l">
                        <a:buNone/>
                      </a:pPr>
                      <a:r>
                        <a:rPr lang="en-US" altLang="ja-JP" sz="1400" b="1" i="0" u="none" strike="noStrike" noProof="0" dirty="0">
                          <a:solidFill>
                            <a:schemeClr val="tx1"/>
                          </a:solidFill>
                          <a:latin typeface="+mn-ea"/>
                          <a:ea typeface="+mn-ea"/>
                        </a:rPr>
                        <a:t>LTE</a:t>
                      </a:r>
                      <a:r>
                        <a:rPr lang="ja-JP" altLang="en-US" sz="1400" b="1" i="0" u="none" strike="noStrike" noProof="0" dirty="0">
                          <a:solidFill>
                            <a:schemeClr val="tx1"/>
                          </a:solidFill>
                          <a:latin typeface="+mn-ea"/>
                          <a:ea typeface="+mn-ea"/>
                        </a:rPr>
                        <a:t>無線通信ユニット</a:t>
                      </a:r>
                      <a:r>
                        <a:rPr lang="ja-JP" altLang="ja-JP" sz="1400" b="1" i="0" u="none" strike="noStrike" noProof="0" dirty="0">
                          <a:solidFill>
                            <a:schemeClr val="tx1"/>
                          </a:solidFill>
                          <a:latin typeface="+mn-ea"/>
                          <a:ea typeface="+mn-ea"/>
                        </a:rPr>
                        <a:t>本体（電源</a:t>
                      </a:r>
                      <a:r>
                        <a:rPr lang="en-US" altLang="ja-JP" sz="1400" b="1" i="0" u="none" strike="noStrike" noProof="0" dirty="0">
                          <a:solidFill>
                            <a:schemeClr val="tx1"/>
                          </a:solidFill>
                          <a:latin typeface="+mn-ea"/>
                          <a:ea typeface="+mn-ea"/>
                        </a:rPr>
                        <a:t>AC100V</a:t>
                      </a:r>
                      <a:r>
                        <a:rPr lang="ja-JP" altLang="ja-JP" sz="1400" b="1" i="0" u="none" strike="noStrike" noProof="0" dirty="0">
                          <a:solidFill>
                            <a:schemeClr val="tx1"/>
                          </a:solidFill>
                          <a:latin typeface="+mn-ea"/>
                          <a:ea typeface="+mn-ea"/>
                        </a:rPr>
                        <a:t>用</a:t>
                      </a:r>
                      <a:r>
                        <a:rPr lang="ja-JP" altLang="en-US" sz="1400" b="1" i="0" u="none" strike="noStrike" noProof="0" dirty="0">
                          <a:solidFill>
                            <a:schemeClr val="tx1"/>
                          </a:solidFill>
                          <a:latin typeface="+mn-ea"/>
                          <a:ea typeface="+mn-ea"/>
                        </a:rPr>
                        <a:t>防雨型２芯プラグ、</a:t>
                      </a:r>
                      <a:r>
                        <a:rPr lang="en-US" altLang="ja-JP" sz="1400" b="1" i="0" u="none" strike="noStrike" noProof="0" dirty="0">
                          <a:solidFill>
                            <a:schemeClr val="tx1"/>
                          </a:solidFill>
                          <a:latin typeface="+mn-ea"/>
                          <a:ea typeface="+mn-ea"/>
                        </a:rPr>
                        <a:t>5m</a:t>
                      </a:r>
                      <a:r>
                        <a:rPr lang="ja-JP" altLang="ja-JP" sz="1400" b="1" i="0" u="none" strike="noStrike" noProof="0" dirty="0">
                          <a:solidFill>
                            <a:schemeClr val="tx1"/>
                          </a:solidFill>
                          <a:latin typeface="+mn-ea"/>
                          <a:ea typeface="+mn-ea"/>
                        </a:rPr>
                        <a:t>）</a:t>
                      </a:r>
                      <a:r>
                        <a:rPr lang="ja-JP" altLang="en-US" sz="1400" b="1" i="0" u="none" strike="noStrike" noProof="0" dirty="0">
                          <a:solidFill>
                            <a:schemeClr val="tx1"/>
                          </a:solidFill>
                          <a:latin typeface="+mn-ea"/>
                          <a:ea typeface="+mn-ea"/>
                        </a:rPr>
                        <a:t>、クランプ固定金具、外部</a:t>
                      </a:r>
                      <a:r>
                        <a:rPr lang="en-US" altLang="ja-JP" sz="1400" b="1" i="0" u="none" strike="noStrike" noProof="0" dirty="0">
                          <a:solidFill>
                            <a:schemeClr val="tx1"/>
                          </a:solidFill>
                          <a:latin typeface="+mn-ea"/>
                          <a:ea typeface="+mn-ea"/>
                        </a:rPr>
                        <a:t>I/O</a:t>
                      </a:r>
                      <a:r>
                        <a:rPr lang="ja-JP" altLang="en-US" sz="1400" b="1" i="0" u="none" strike="noStrike" noProof="0" dirty="0">
                          <a:solidFill>
                            <a:schemeClr val="tx1"/>
                          </a:solidFill>
                          <a:latin typeface="+mn-ea"/>
                          <a:ea typeface="+mn-ea"/>
                        </a:rPr>
                        <a:t>防水コネクター（プラグ側）</a:t>
                      </a:r>
                      <a:endParaRPr lang="en-US" altLang="ja-JP" sz="1400" b="1" i="0" u="none" strike="sngStrike" noProof="0" dirty="0">
                        <a:solidFill>
                          <a:srgbClr val="FF0000"/>
                        </a:solidFill>
                        <a:effectLst/>
                        <a:latin typeface="+mn-ea"/>
                        <a:ea typeface="+mn-ea"/>
                      </a:endParaRPr>
                    </a:p>
                  </a:txBody>
                  <a:tcPr marT="72000" marB="72000" anchor="ctr">
                    <a:lnL w="6350" cap="flat" cmpd="sng" algn="ctr">
                      <a:solidFill>
                        <a:sysClr val="window" lastClr="FFFFFF">
                          <a:lumMod val="50000"/>
                        </a:sysClr>
                      </a:solidFill>
                      <a:prstDash val="solid"/>
                      <a:round/>
                      <a:headEnd type="none" w="med" len="med"/>
                      <a:tailEnd type="none" w="med" len="med"/>
                    </a:lnL>
                    <a:lnR w="6350" cap="flat" cmpd="sng" algn="ctr">
                      <a:solidFill>
                        <a:sysClr val="window" lastClr="FFFFFF">
                          <a:lumMod val="50000"/>
                        </a:sysClr>
                      </a:solidFill>
                      <a:prstDash val="solid"/>
                      <a:round/>
                      <a:headEnd type="none" w="med" len="med"/>
                      <a:tailEnd type="none" w="med" len="med"/>
                    </a:lnR>
                    <a:lnT w="6350" cap="flat" cmpd="sng" algn="ctr">
                      <a:solidFill>
                        <a:sysClr val="window" lastClr="FFFFFF">
                          <a:lumMod val="50000"/>
                        </a:sysClr>
                      </a:solidFill>
                      <a:prstDash val="solid"/>
                      <a:round/>
                      <a:headEnd type="none" w="med" len="med"/>
                      <a:tailEnd type="none" w="med" len="med"/>
                    </a:lnT>
                    <a:lnB w="635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009241032"/>
                  </a:ext>
                </a:extLst>
              </a:tr>
            </a:tbl>
          </a:graphicData>
        </a:graphic>
      </p:graphicFrame>
    </p:spTree>
    <p:extLst>
      <p:ext uri="{BB962C8B-B14F-4D97-AF65-F5344CB8AC3E}">
        <p14:creationId xmlns:p14="http://schemas.microsoft.com/office/powerpoint/2010/main" val="2709752455"/>
      </p:ext>
    </p:extLst>
  </p:cSld>
  <p:clrMapOvr>
    <a:masterClrMapping/>
  </p:clrMapOvr>
</p:sld>
</file>

<file path=ppt/theme/theme1.xml><?xml version="1.0" encoding="utf-8"?>
<a:theme xmlns:a="http://schemas.openxmlformats.org/drawingml/2006/main" name="タイトルスライド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
          <a:solidFill>
            <a:schemeClr val="bg1">
              <a:lumMod val="75000"/>
            </a:schemeClr>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bg1">
              <a:lumMod val="75000"/>
            </a:schemeClr>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rgbClr val="FF0000"/>
          </a:solidFill>
        </a:ln>
      </a:spPr>
      <a:bodyPr rtlCol="0" anchor="ctr"/>
      <a:lstStyle>
        <a:defPPr algn="ctr">
          <a:defRPr kumimoji="1"/>
        </a:defPPr>
      </a:lstStyle>
      <a:style>
        <a:lnRef idx="2">
          <a:schemeClr val="accent1">
            <a:shade val="15000"/>
          </a:schemeClr>
        </a:lnRef>
        <a:fillRef idx="1">
          <a:schemeClr val="accent1"/>
        </a:fillRef>
        <a:effectRef idx="0">
          <a:schemeClr val="accent1"/>
        </a:effectRef>
        <a:fontRef idx="minor">
          <a:schemeClr val="lt1"/>
        </a:fontRef>
      </a:style>
    </a:spDef>
    <a:lnDef>
      <a:spPr>
        <a:ln w="19050">
          <a:solidFill>
            <a:srgbClr val="FF000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a:spAutoFit/>
      </a:bodyPr>
      <a:lstStyle>
        <a:defPPr algn="l">
          <a:defRPr sz="1400" b="1" dirty="0">
            <a:latin typeface="+mn-ea"/>
          </a:defRPr>
        </a:defPPr>
      </a:lstStyle>
    </a:txDef>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タイトルスライド">
  <a:themeElements>
    <a:clrScheme name="i-PRO">
      <a:dk1>
        <a:srgbClr val="000000"/>
      </a:dk1>
      <a:lt1>
        <a:srgbClr val="FFFFFF"/>
      </a:lt1>
      <a:dk2>
        <a:srgbClr val="808080"/>
      </a:dk2>
      <a:lt2>
        <a:srgbClr val="E2E3E3"/>
      </a:lt2>
      <a:accent1>
        <a:srgbClr val="6464E6"/>
      </a:accent1>
      <a:accent2>
        <a:srgbClr val="1C1F2A"/>
      </a:accent2>
      <a:accent3>
        <a:srgbClr val="BDC0BF"/>
      </a:accent3>
      <a:accent4>
        <a:srgbClr val="10A99A"/>
      </a:accent4>
      <a:accent5>
        <a:srgbClr val="0A807C"/>
      </a:accent5>
      <a:accent6>
        <a:srgbClr val="D36163"/>
      </a:accent6>
      <a:hlink>
        <a:srgbClr val="B54F53"/>
      </a:hlink>
      <a:folHlink>
        <a:srgbClr val="D36163"/>
      </a:folHlink>
    </a:clrScheme>
    <a:fontScheme name="i-PRO">
      <a:majorFont>
        <a:latin typeface="Calibri"/>
        <a:ea typeface="Yu Gothic UI"/>
        <a:cs typeface=""/>
      </a:majorFont>
      <a:minorFont>
        <a:latin typeface="Calibri"/>
        <a:ea typeface="Yu Gothic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3" id="{A21AC7B1-5EDC-4409-BCC2-01CDA03FA499}" vid="{01B8F879-6369-46C6-B544-293F259C7C40}"/>
    </a:ext>
  </a:extLst>
</a:theme>
</file>

<file path=ppt/theme/theme5.xml><?xml version="1.0" encoding="utf-8"?>
<a:theme xmlns:a="http://schemas.openxmlformats.org/drawingml/2006/main" name="メインスライド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5400">
          <a:solidFill>
            <a:srgbClr val="FF0000"/>
          </a:solidFill>
          <a:tailEnd type="triangle" w="lg" len="lg"/>
        </a:ln>
        <a:effectLst>
          <a:outerShdw blurRad="50800" dist="38100" dir="2700000" algn="tl" rotWithShape="0">
            <a:prstClr val="black">
              <a:alpha val="40000"/>
            </a:prstClr>
          </a:outerShdw>
        </a:effectLst>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12700">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a:spAutoFit/>
      </a:bodyPr>
      <a:lstStyle>
        <a:defPPr algn="l">
          <a:lnSpc>
            <a:spcPct val="110000"/>
          </a:lnSpc>
          <a:spcBef>
            <a:spcPts val="600"/>
          </a:spcBef>
          <a:defRPr sz="1400" dirty="0">
            <a:latin typeface="+mn-ea"/>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デバイダー">
  <a:themeElements>
    <a:clrScheme name="i-PRO">
      <a:dk1>
        <a:srgbClr val="000000"/>
      </a:dk1>
      <a:lt1>
        <a:srgbClr val="FFFFFF"/>
      </a:lt1>
      <a:dk2>
        <a:srgbClr val="808080"/>
      </a:dk2>
      <a:lt2>
        <a:srgbClr val="E2E3E3"/>
      </a:lt2>
      <a:accent1>
        <a:srgbClr val="6464E6"/>
      </a:accent1>
      <a:accent2>
        <a:srgbClr val="1C1F2A"/>
      </a:accent2>
      <a:accent3>
        <a:srgbClr val="BDC0BF"/>
      </a:accent3>
      <a:accent4>
        <a:srgbClr val="10A99A"/>
      </a:accent4>
      <a:accent5>
        <a:srgbClr val="0A807C"/>
      </a:accent5>
      <a:accent6>
        <a:srgbClr val="D36163"/>
      </a:accent6>
      <a:hlink>
        <a:srgbClr val="B54F53"/>
      </a:hlink>
      <a:folHlink>
        <a:srgbClr val="D36163"/>
      </a:folHlink>
    </a:clrScheme>
    <a:fontScheme name="i-PRO">
      <a:majorFont>
        <a:latin typeface="Calibri"/>
        <a:ea typeface="Yu Gothic UI"/>
        <a:cs typeface=""/>
      </a:majorFont>
      <a:minorFont>
        <a:latin typeface="Calibri"/>
        <a:ea typeface="Yu Gothic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3" id="{A21AC7B1-5EDC-4409-BCC2-01CDA03FA499}" vid="{08B8C47D-E55C-4056-B50C-97F759F11341}"/>
    </a:ext>
  </a:extLst>
</a:theme>
</file>

<file path=ppt/theme/theme7.xml><?xml version="1.0" encoding="utf-8"?>
<a:theme xmlns:a="http://schemas.openxmlformats.org/drawingml/2006/main" name="エンドスライド">
  <a:themeElements>
    <a:clrScheme name="i-PRO">
      <a:dk1>
        <a:srgbClr val="000000"/>
      </a:dk1>
      <a:lt1>
        <a:srgbClr val="FFFFFF"/>
      </a:lt1>
      <a:dk2>
        <a:srgbClr val="808080"/>
      </a:dk2>
      <a:lt2>
        <a:srgbClr val="E2E3E3"/>
      </a:lt2>
      <a:accent1>
        <a:srgbClr val="6464E6"/>
      </a:accent1>
      <a:accent2>
        <a:srgbClr val="1C1F2A"/>
      </a:accent2>
      <a:accent3>
        <a:srgbClr val="BDC0BF"/>
      </a:accent3>
      <a:accent4>
        <a:srgbClr val="10A99A"/>
      </a:accent4>
      <a:accent5>
        <a:srgbClr val="0A807C"/>
      </a:accent5>
      <a:accent6>
        <a:srgbClr val="D36163"/>
      </a:accent6>
      <a:hlink>
        <a:srgbClr val="B54F53"/>
      </a:hlink>
      <a:folHlink>
        <a:srgbClr val="D36163"/>
      </a:folHlink>
    </a:clrScheme>
    <a:fontScheme name="i-PRO">
      <a:majorFont>
        <a:latin typeface="Calibri"/>
        <a:ea typeface="Yu Gothic UI"/>
        <a:cs typeface=""/>
      </a:majorFont>
      <a:minorFont>
        <a:latin typeface="Calibri"/>
        <a:ea typeface="Yu Gothic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3" id="{A21AC7B1-5EDC-4409-BCC2-01CDA03FA499}" vid="{94C9CC4E-AA19-4D72-ACBD-6B4ECC77FE99}"/>
    </a:ext>
  </a:extLst>
</a:theme>
</file>

<file path=ppt/theme/theme8.xml><?xml version="1.0" encoding="utf-8"?>
<a:theme xmlns:a="http://schemas.openxmlformats.org/drawingml/2006/main" name="1_メインスライド">
  <a:themeElements>
    <a:clrScheme name="i-PRO">
      <a:dk1>
        <a:srgbClr val="000000"/>
      </a:dk1>
      <a:lt1>
        <a:srgbClr val="FFFFFF"/>
      </a:lt1>
      <a:dk2>
        <a:srgbClr val="808080"/>
      </a:dk2>
      <a:lt2>
        <a:srgbClr val="E2E3E3"/>
      </a:lt2>
      <a:accent1>
        <a:srgbClr val="6464E6"/>
      </a:accent1>
      <a:accent2>
        <a:srgbClr val="1C1F2A"/>
      </a:accent2>
      <a:accent3>
        <a:srgbClr val="BDC0BF"/>
      </a:accent3>
      <a:accent4>
        <a:srgbClr val="10A99A"/>
      </a:accent4>
      <a:accent5>
        <a:srgbClr val="0A807C"/>
      </a:accent5>
      <a:accent6>
        <a:srgbClr val="D36163"/>
      </a:accent6>
      <a:hlink>
        <a:srgbClr val="B54F53"/>
      </a:hlink>
      <a:folHlink>
        <a:srgbClr val="D36163"/>
      </a:folHlink>
    </a:clrScheme>
    <a:fontScheme name="i-PRO">
      <a:majorFont>
        <a:latin typeface="Calibri"/>
        <a:ea typeface="Yu Gothic UI"/>
        <a:cs typeface=""/>
      </a:majorFont>
      <a:minorFont>
        <a:latin typeface="Calibri"/>
        <a:ea typeface="Yu Gothic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0547EFCE-8FFC-4DE7-8A53-65D6050BE3A7}" vid="{2A06367C-CED2-4226-9E94-4D1652FAC510}"/>
    </a:ext>
  </a:ext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5419</Words>
  <Application>Microsoft Office PowerPoint</Application>
  <PresentationFormat>ユーザー設定</PresentationFormat>
  <Paragraphs>965</Paragraphs>
  <Slides>47</Slides>
  <Notes>0</Notes>
  <HiddenSlides>0</HiddenSlides>
  <MMClips>0</MMClips>
  <ScaleCrop>false</ScaleCrop>
  <HeadingPairs>
    <vt:vector size="8" baseType="variant">
      <vt:variant>
        <vt:lpstr>使用されているフォント</vt:lpstr>
      </vt:variant>
      <vt:variant>
        <vt:i4>9</vt:i4>
      </vt:variant>
      <vt:variant>
        <vt:lpstr>テーマ</vt:lpstr>
      </vt:variant>
      <vt:variant>
        <vt:i4>8</vt:i4>
      </vt:variant>
      <vt:variant>
        <vt:lpstr>埋め込まれた OLE サーバー</vt:lpstr>
      </vt:variant>
      <vt:variant>
        <vt:i4>1</vt:i4>
      </vt:variant>
      <vt:variant>
        <vt:lpstr>スライド タイトル</vt:lpstr>
      </vt:variant>
      <vt:variant>
        <vt:i4>47</vt:i4>
      </vt:variant>
    </vt:vector>
  </HeadingPairs>
  <TitlesOfParts>
    <vt:vector size="65" baseType="lpstr">
      <vt:lpstr>Calibri-Bold</vt:lpstr>
      <vt:lpstr>等线</vt:lpstr>
      <vt:lpstr>Meiryo UI</vt:lpstr>
      <vt:lpstr>Yu Gothic UI</vt:lpstr>
      <vt:lpstr>Yu Gothic UI Semibold</vt:lpstr>
      <vt:lpstr>游ゴシック</vt:lpstr>
      <vt:lpstr>Arial</vt:lpstr>
      <vt:lpstr>Calibri</vt:lpstr>
      <vt:lpstr>Wingdings</vt:lpstr>
      <vt:lpstr>タイトルスライドS</vt:lpstr>
      <vt:lpstr>1_Office テーマ</vt:lpstr>
      <vt:lpstr>2_Office テーマ</vt:lpstr>
      <vt:lpstr>タイトルスライド</vt:lpstr>
      <vt:lpstr>メインスライドS</vt:lpstr>
      <vt:lpstr>デバイダー</vt:lpstr>
      <vt:lpstr>エンドスライド</vt:lpstr>
      <vt:lpstr>1_メインスライド</vt:lpstr>
      <vt:lpstr>Worksheet</vt:lpstr>
      <vt:lpstr>PowerPoint プレゼンテーション</vt:lpstr>
      <vt:lpstr>目次</vt:lpstr>
      <vt:lpstr>１．製品概要</vt:lpstr>
      <vt:lpstr>1-1. コンセプト</vt:lpstr>
      <vt:lpstr>1-2. ユースケース</vt:lpstr>
      <vt:lpstr>1-3. 製品仕様</vt:lpstr>
      <vt:lpstr>1-4. 詳細仕様</vt:lpstr>
      <vt:lpstr>1-5. 販売スキーム</vt:lpstr>
      <vt:lpstr>1-6. 主な仕様</vt:lpstr>
      <vt:lpstr>２．システム設計と調達</vt:lpstr>
      <vt:lpstr>2-1. 帯域／録画計算（考え方）</vt:lpstr>
      <vt:lpstr>2-1. 帯域／録画計算（上り帯域計算）</vt:lpstr>
      <vt:lpstr>2-1. 帯域／録画計算（上り帯域計算）</vt:lpstr>
      <vt:lpstr>2-1. 帯域／録画計算（上り帯域計算）</vt:lpstr>
      <vt:lpstr>2-1. 帯域／録画計算（検討例）</vt:lpstr>
      <vt:lpstr>2-1. 帯域／録画計算（SDメモリー録画計算）</vt:lpstr>
      <vt:lpstr>2-2. 必須オプション・外部調達品（概要）</vt:lpstr>
      <vt:lpstr>2-2. 必須オプション・外部調達品（１）</vt:lpstr>
      <vt:lpstr>2-2. 必須オプション・外部調達品（２）</vt:lpstr>
      <vt:lpstr>2-2. 必須オプション・外部調達品（３）</vt:lpstr>
      <vt:lpstr>2-2. 必須オプション・外部調達品（４）</vt:lpstr>
      <vt:lpstr>３．キッティング</vt:lpstr>
      <vt:lpstr>3-0. キッティングの大まかな流れ</vt:lpstr>
      <vt:lpstr>3-0. 【重要】キッティングの前に</vt:lpstr>
      <vt:lpstr>3-1. SDメモリーカード挿入(録画する場合のみ) </vt:lpstr>
      <vt:lpstr>3-1. カメラ固定（Webガイド 設置説明） </vt:lpstr>
      <vt:lpstr>3-1. カメラ固定（タイプ別大きな違い） </vt:lpstr>
      <vt:lpstr>3-1. カメラ固定（注意事項） </vt:lpstr>
      <vt:lpstr>3-2. 設定（無線通信ユニット） </vt:lpstr>
      <vt:lpstr>3-2. 設定（無線通信ユニット） </vt:lpstr>
      <vt:lpstr>3-2. 設定（無線通信ユニットとカメラ） </vt:lpstr>
      <vt:lpstr>3-3. 外部インターフェース</vt:lpstr>
      <vt:lpstr>3-4. 調整（時刻補正設定）</vt:lpstr>
      <vt:lpstr>3-4. 調整（Remo. サービス登録※）</vt:lpstr>
      <vt:lpstr>3-4. 調整（Remo. サービス登録※）</vt:lpstr>
      <vt:lpstr>3-4. 調整（録画配信設定）</vt:lpstr>
      <vt:lpstr>3-4. 調整（ライブ配信設定　HD画質）</vt:lpstr>
      <vt:lpstr>3-4. 調整（ライブ配信設定　VGA相当）</vt:lpstr>
      <vt:lpstr>3-4. 調整（フォーマットと保存モード変更）</vt:lpstr>
      <vt:lpstr>3-4. 調整（録画スケジュール設定）</vt:lpstr>
      <vt:lpstr>3-4. 調整（録画再生確認）</vt:lpstr>
      <vt:lpstr>3-4. 調整（Remo.Service表示設定※）</vt:lpstr>
      <vt:lpstr>3-4. 調整（スマホアプリ設定※）</vt:lpstr>
      <vt:lpstr>【参考】こんな時は</vt:lpstr>
      <vt:lpstr>こんな時は</vt:lpstr>
      <vt:lpstr>更新履歴</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2023-09-13T02:11:31Z</dcterms:created>
  <dcterms:modified xsi:type="dcterms:W3CDTF">2023-10-04T01:15:18Z</dcterms:modified>
</cp:coreProperties>
</file>